
<file path=[Content_Types].xml><?xml version="1.0" encoding="utf-8"?>
<Types xmlns="http://schemas.openxmlformats.org/package/2006/content-types">
  <Default Extension="bin" ContentType="application/vnd.openxmlformats-officedocument.oleObject"/>
  <Default Extension="png" ContentType="image/png"/>
  <Default Extension="jpeg" ContentType="image/jpeg"/>
  <Default Extension="wmf" ContentType="image/x-wmf"/>
  <Default Extension="emf" ContentType="image/x-e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60"/>
  </p:notesMasterIdLst>
  <p:handoutMasterIdLst>
    <p:handoutMasterId r:id="rId61"/>
  </p:handoutMasterIdLst>
  <p:sldIdLst>
    <p:sldId id="256" r:id="rId2"/>
    <p:sldId id="283" r:id="rId3"/>
    <p:sldId id="284" r:id="rId4"/>
    <p:sldId id="285" r:id="rId5"/>
    <p:sldId id="310" r:id="rId6"/>
    <p:sldId id="286" r:id="rId7"/>
    <p:sldId id="287" r:id="rId8"/>
    <p:sldId id="288" r:id="rId9"/>
    <p:sldId id="289" r:id="rId10"/>
    <p:sldId id="290" r:id="rId11"/>
    <p:sldId id="291" r:id="rId12"/>
    <p:sldId id="311" r:id="rId13"/>
    <p:sldId id="312" r:id="rId14"/>
    <p:sldId id="257" r:id="rId15"/>
    <p:sldId id="259" r:id="rId16"/>
    <p:sldId id="313" r:id="rId17"/>
    <p:sldId id="258" r:id="rId18"/>
    <p:sldId id="303" r:id="rId19"/>
    <p:sldId id="314" r:id="rId20"/>
    <p:sldId id="309" r:id="rId21"/>
    <p:sldId id="302" r:id="rId22"/>
    <p:sldId id="299" r:id="rId23"/>
    <p:sldId id="261" r:id="rId24"/>
    <p:sldId id="262" r:id="rId25"/>
    <p:sldId id="296" r:id="rId26"/>
    <p:sldId id="300" r:id="rId27"/>
    <p:sldId id="304" r:id="rId28"/>
    <p:sldId id="306" r:id="rId29"/>
    <p:sldId id="264" r:id="rId30"/>
    <p:sldId id="315" r:id="rId31"/>
    <p:sldId id="316" r:id="rId32"/>
    <p:sldId id="265" r:id="rId33"/>
    <p:sldId id="297" r:id="rId34"/>
    <p:sldId id="298" r:id="rId35"/>
    <p:sldId id="317" r:id="rId36"/>
    <p:sldId id="278" r:id="rId37"/>
    <p:sldId id="281" r:id="rId38"/>
    <p:sldId id="282" r:id="rId39"/>
    <p:sldId id="293" r:id="rId40"/>
    <p:sldId id="294" r:id="rId41"/>
    <p:sldId id="295" r:id="rId42"/>
    <p:sldId id="318" r:id="rId43"/>
    <p:sldId id="320" r:id="rId44"/>
    <p:sldId id="321" r:id="rId45"/>
    <p:sldId id="322" r:id="rId46"/>
    <p:sldId id="323" r:id="rId47"/>
    <p:sldId id="324" r:id="rId48"/>
    <p:sldId id="325" r:id="rId49"/>
    <p:sldId id="326" r:id="rId50"/>
    <p:sldId id="327" r:id="rId51"/>
    <p:sldId id="328" r:id="rId52"/>
    <p:sldId id="329" r:id="rId53"/>
    <p:sldId id="330" r:id="rId54"/>
    <p:sldId id="331" r:id="rId55"/>
    <p:sldId id="332" r:id="rId56"/>
    <p:sldId id="334" r:id="rId57"/>
    <p:sldId id="335" r:id="rId58"/>
    <p:sldId id="333" r:id="rId5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61939" autoAdjust="0"/>
  </p:normalViewPr>
  <p:slideViewPr>
    <p:cSldViewPr snapToGrid="0" snapToObjects="1">
      <p:cViewPr varScale="1">
        <p:scale>
          <a:sx n="46" d="100"/>
          <a:sy n="46" d="100"/>
        </p:scale>
        <p:origin x="2076" y="48"/>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image" Target="../media/image4.wmf"/><Relationship Id="rId1" Type="http://schemas.openxmlformats.org/officeDocument/2006/relationships/image" Target="../media/image3.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5.wmf"/><Relationship Id="rId1" Type="http://schemas.openxmlformats.org/officeDocument/2006/relationships/image" Target="../media/image4.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E0C89CD-AC5E-114D-9EDB-E194F5B291E0}" type="datetimeFigureOut">
              <a:rPr lang="en-US" smtClean="0"/>
              <a:t>4/12/2018</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9D9D43D-E5A3-C447-BBB2-6A462A02E765}" type="slidenum">
              <a:rPr lang="en-US" smtClean="0"/>
              <a:t>‹#›</a:t>
            </a:fld>
            <a:endParaRPr lang="en-US"/>
          </a:p>
        </p:txBody>
      </p:sp>
    </p:spTree>
    <p:extLst>
      <p:ext uri="{BB962C8B-B14F-4D97-AF65-F5344CB8AC3E}">
        <p14:creationId xmlns:p14="http://schemas.microsoft.com/office/powerpoint/2010/main" val="89117627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37D84F5-2298-184E-9DEB-D26031170869}" type="datetimeFigureOut">
              <a:rPr lang="en-US" smtClean="0"/>
              <a:t>4/12/2018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46CCC65-D7EA-1742-8729-84193B632C4E}" type="slidenum">
              <a:rPr lang="en-US" smtClean="0"/>
              <a:t>‹#›</a:t>
            </a:fld>
            <a:endParaRPr lang="en-US"/>
          </a:p>
        </p:txBody>
      </p:sp>
    </p:spTree>
    <p:extLst>
      <p:ext uri="{BB962C8B-B14F-4D97-AF65-F5344CB8AC3E}">
        <p14:creationId xmlns:p14="http://schemas.microsoft.com/office/powerpoint/2010/main" val="2800129280"/>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a:spLocks noGrp="1" noChangeArrowheads="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3492" eaLnBrk="0" hangingPunct="0">
              <a:defRPr>
                <a:solidFill>
                  <a:schemeClr val="tx1"/>
                </a:solidFill>
                <a:latin typeface="Arial" charset="0"/>
                <a:ea typeface="ＭＳ Ｐゴシック" charset="0"/>
              </a:defRPr>
            </a:lvl1pPr>
            <a:lvl2pPr marL="722152" indent="-277751" defTabSz="913492" eaLnBrk="0" hangingPunct="0">
              <a:defRPr>
                <a:solidFill>
                  <a:schemeClr val="tx1"/>
                </a:solidFill>
                <a:latin typeface="Arial" charset="0"/>
                <a:ea typeface="ＭＳ Ｐゴシック" charset="0"/>
              </a:defRPr>
            </a:lvl2pPr>
            <a:lvl3pPr marL="1111004" indent="-222200" defTabSz="913492" eaLnBrk="0" hangingPunct="0">
              <a:defRPr>
                <a:solidFill>
                  <a:schemeClr val="tx1"/>
                </a:solidFill>
                <a:latin typeface="Arial" charset="0"/>
                <a:ea typeface="ＭＳ Ｐゴシック" charset="0"/>
              </a:defRPr>
            </a:lvl3pPr>
            <a:lvl4pPr marL="1555406" indent="-222200" defTabSz="913492" eaLnBrk="0" hangingPunct="0">
              <a:defRPr>
                <a:solidFill>
                  <a:schemeClr val="tx1"/>
                </a:solidFill>
                <a:latin typeface="Arial" charset="0"/>
                <a:ea typeface="ＭＳ Ｐゴシック" charset="0"/>
              </a:defRPr>
            </a:lvl4pPr>
            <a:lvl5pPr marL="1999807" indent="-222200" defTabSz="913492" eaLnBrk="0" hangingPunct="0">
              <a:defRPr>
                <a:solidFill>
                  <a:schemeClr val="tx1"/>
                </a:solidFill>
                <a:latin typeface="Arial" charset="0"/>
                <a:ea typeface="ＭＳ Ｐゴシック" charset="0"/>
              </a:defRPr>
            </a:lvl5pPr>
            <a:lvl6pPr marL="2444208" indent="-222200" defTabSz="913492" eaLnBrk="0" fontAlgn="base" hangingPunct="0">
              <a:spcBef>
                <a:spcPct val="0"/>
              </a:spcBef>
              <a:spcAft>
                <a:spcPct val="0"/>
              </a:spcAft>
              <a:defRPr>
                <a:solidFill>
                  <a:schemeClr val="tx1"/>
                </a:solidFill>
                <a:latin typeface="Arial" charset="0"/>
                <a:ea typeface="ＭＳ Ｐゴシック" charset="0"/>
              </a:defRPr>
            </a:lvl6pPr>
            <a:lvl7pPr marL="2888610" indent="-222200" defTabSz="913492" eaLnBrk="0" fontAlgn="base" hangingPunct="0">
              <a:spcBef>
                <a:spcPct val="0"/>
              </a:spcBef>
              <a:spcAft>
                <a:spcPct val="0"/>
              </a:spcAft>
              <a:defRPr>
                <a:solidFill>
                  <a:schemeClr val="tx1"/>
                </a:solidFill>
                <a:latin typeface="Arial" charset="0"/>
                <a:ea typeface="ＭＳ Ｐゴシック" charset="0"/>
              </a:defRPr>
            </a:lvl7pPr>
            <a:lvl8pPr marL="3333011" indent="-222200" defTabSz="913492" eaLnBrk="0" fontAlgn="base" hangingPunct="0">
              <a:spcBef>
                <a:spcPct val="0"/>
              </a:spcBef>
              <a:spcAft>
                <a:spcPct val="0"/>
              </a:spcAft>
              <a:defRPr>
                <a:solidFill>
                  <a:schemeClr val="tx1"/>
                </a:solidFill>
                <a:latin typeface="Arial" charset="0"/>
                <a:ea typeface="ＭＳ Ｐゴシック" charset="0"/>
              </a:defRPr>
            </a:lvl8pPr>
            <a:lvl9pPr marL="3777413" indent="-222200" defTabSz="913492" eaLnBrk="0" fontAlgn="base" hangingPunct="0">
              <a:spcBef>
                <a:spcPct val="0"/>
              </a:spcBef>
              <a:spcAft>
                <a:spcPct val="0"/>
              </a:spcAft>
              <a:defRPr>
                <a:solidFill>
                  <a:schemeClr val="tx1"/>
                </a:solidFill>
                <a:latin typeface="Arial" charset="0"/>
                <a:ea typeface="ＭＳ Ｐゴシック" charset="0"/>
              </a:defRPr>
            </a:lvl9pPr>
          </a:lstStyle>
          <a:p>
            <a:pPr eaLnBrk="1" hangingPunct="1">
              <a:defRPr/>
            </a:pPr>
            <a:fld id="{2EBD9855-61A4-F148-8C7F-90405126001F}" type="slidenum">
              <a:rPr lang="en-US"/>
              <a:pPr eaLnBrk="1" hangingPunct="1">
                <a:defRPr/>
              </a:pPr>
              <a:t>2</a:t>
            </a:fld>
            <a:endParaRPr lang="en-US"/>
          </a:p>
        </p:txBody>
      </p:sp>
      <p:sp>
        <p:nvSpPr>
          <p:cNvPr id="62467" name="Rectangle 2"/>
          <p:cNvSpPr>
            <a:spLocks noGrp="1" noRot="1" noChangeAspect="1" noChangeArrowheads="1" noTextEdit="1"/>
          </p:cNvSpPr>
          <p:nvPr>
            <p:ph type="sldImg"/>
          </p:nvPr>
        </p:nvSpPr>
        <p:spPr>
          <a:xfrm>
            <a:off x="1144588" y="684213"/>
            <a:ext cx="4572000" cy="3430587"/>
          </a:xfrm>
          <a:ln/>
        </p:spPr>
      </p:sp>
      <p:sp>
        <p:nvSpPr>
          <p:cNvPr id="62468" name="Rectangle 3"/>
          <p:cNvSpPr>
            <a:spLocks noGrp="1" noChangeArrowheads="1"/>
          </p:cNvSpPr>
          <p:nvPr>
            <p:ph type="body" idx="1"/>
          </p:nvPr>
        </p:nvSpPr>
        <p:spPr>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defRPr/>
            </a:pPr>
            <a:endParaRPr lang="en-US"/>
          </a:p>
        </p:txBody>
      </p:sp>
    </p:spTree>
    <p:extLst>
      <p:ext uri="{BB962C8B-B14F-4D97-AF65-F5344CB8AC3E}">
        <p14:creationId xmlns:p14="http://schemas.microsoft.com/office/powerpoint/2010/main" val="34777824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6EEC241-E80B-1A46-B0E3-2845A4DBDC1E}" type="slidenum">
              <a:rPr lang="en-US"/>
              <a:pPr/>
              <a:t>20</a:t>
            </a:fld>
            <a:endParaRPr lang="en-US"/>
          </a:p>
        </p:txBody>
      </p:sp>
      <p:sp>
        <p:nvSpPr>
          <p:cNvPr id="166914"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166915"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extLst>
      <p:ext uri="{BB962C8B-B14F-4D97-AF65-F5344CB8AC3E}">
        <p14:creationId xmlns:p14="http://schemas.microsoft.com/office/powerpoint/2010/main" val="10267152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6E67A7B-8871-4A1F-92C7-B7591411096F}" type="slidenum">
              <a:rPr lang="en-US" smtClean="0"/>
              <a:t>22</a:t>
            </a:fld>
            <a:endParaRPr lang="en-US"/>
          </a:p>
        </p:txBody>
      </p:sp>
    </p:spTree>
    <p:extLst>
      <p:ext uri="{BB962C8B-B14F-4D97-AF65-F5344CB8AC3E}">
        <p14:creationId xmlns:p14="http://schemas.microsoft.com/office/powerpoint/2010/main" val="37805123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6E67A7B-8871-4A1F-92C7-B7591411096F}" type="slidenum">
              <a:rPr lang="en-US" smtClean="0"/>
              <a:t>23</a:t>
            </a:fld>
            <a:endParaRPr lang="en-US"/>
          </a:p>
        </p:txBody>
      </p:sp>
    </p:spTree>
    <p:extLst>
      <p:ext uri="{BB962C8B-B14F-4D97-AF65-F5344CB8AC3E}">
        <p14:creationId xmlns:p14="http://schemas.microsoft.com/office/powerpoint/2010/main" val="20940869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6E67A7B-8871-4A1F-92C7-B7591411096F}" type="slidenum">
              <a:rPr lang="en-US" smtClean="0"/>
              <a:t>24</a:t>
            </a:fld>
            <a:endParaRPr lang="en-US"/>
          </a:p>
        </p:txBody>
      </p:sp>
    </p:spTree>
    <p:extLst>
      <p:ext uri="{BB962C8B-B14F-4D97-AF65-F5344CB8AC3E}">
        <p14:creationId xmlns:p14="http://schemas.microsoft.com/office/powerpoint/2010/main" val="37548108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6D7EED1-3F9E-6348-A964-721A33C7A998}" type="slidenum">
              <a:rPr lang="en-US"/>
              <a:pPr/>
              <a:t>25</a:t>
            </a:fld>
            <a:endParaRPr lang="en-US"/>
          </a:p>
        </p:txBody>
      </p:sp>
      <p:sp>
        <p:nvSpPr>
          <p:cNvPr id="168962"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168963"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extLst>
      <p:ext uri="{BB962C8B-B14F-4D97-AF65-F5344CB8AC3E}">
        <p14:creationId xmlns:p14="http://schemas.microsoft.com/office/powerpoint/2010/main" val="15239211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6E67A7B-8871-4A1F-92C7-B7591411096F}" type="slidenum">
              <a:rPr lang="en-US" smtClean="0"/>
              <a:t>26</a:t>
            </a:fld>
            <a:endParaRPr lang="en-US"/>
          </a:p>
        </p:txBody>
      </p:sp>
    </p:spTree>
    <p:extLst>
      <p:ext uri="{BB962C8B-B14F-4D97-AF65-F5344CB8AC3E}">
        <p14:creationId xmlns:p14="http://schemas.microsoft.com/office/powerpoint/2010/main" val="42849177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6E67A7B-8871-4A1F-92C7-B7591411096F}" type="slidenum">
              <a:rPr lang="en-US" smtClean="0"/>
              <a:t>27</a:t>
            </a:fld>
            <a:endParaRPr lang="en-US"/>
          </a:p>
        </p:txBody>
      </p:sp>
    </p:spTree>
    <p:extLst>
      <p:ext uri="{BB962C8B-B14F-4D97-AF65-F5344CB8AC3E}">
        <p14:creationId xmlns:p14="http://schemas.microsoft.com/office/powerpoint/2010/main" val="31942435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6E67A7B-8871-4A1F-92C7-B7591411096F}" type="slidenum">
              <a:rPr lang="en-US" smtClean="0"/>
              <a:t>28</a:t>
            </a:fld>
            <a:endParaRPr lang="en-US"/>
          </a:p>
        </p:txBody>
      </p:sp>
    </p:spTree>
    <p:extLst>
      <p:ext uri="{BB962C8B-B14F-4D97-AF65-F5344CB8AC3E}">
        <p14:creationId xmlns:p14="http://schemas.microsoft.com/office/powerpoint/2010/main" val="25522087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6E67A7B-8871-4A1F-92C7-B7591411096F}" type="slidenum">
              <a:rPr lang="en-US" smtClean="0"/>
              <a:t>29</a:t>
            </a:fld>
            <a:endParaRPr lang="en-US"/>
          </a:p>
        </p:txBody>
      </p:sp>
    </p:spTree>
    <p:extLst>
      <p:ext uri="{BB962C8B-B14F-4D97-AF65-F5344CB8AC3E}">
        <p14:creationId xmlns:p14="http://schemas.microsoft.com/office/powerpoint/2010/main" val="16595379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10CAE52-B679-7D4A-B1B0-F5DAC419903C}" type="slidenum">
              <a:rPr lang="en-US"/>
              <a:pPr/>
              <a:t>30</a:t>
            </a:fld>
            <a:endParaRPr lang="en-US"/>
          </a:p>
        </p:txBody>
      </p:sp>
      <p:sp>
        <p:nvSpPr>
          <p:cNvPr id="162818"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162819"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extLst>
      <p:ext uri="{BB962C8B-B14F-4D97-AF65-F5344CB8AC3E}">
        <p14:creationId xmlns:p14="http://schemas.microsoft.com/office/powerpoint/2010/main" val="10510217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a:spLocks noGrp="1" noChangeArrowheads="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3492" eaLnBrk="0" hangingPunct="0">
              <a:defRPr>
                <a:solidFill>
                  <a:schemeClr val="tx1"/>
                </a:solidFill>
                <a:latin typeface="Arial" charset="0"/>
                <a:ea typeface="ＭＳ Ｐゴシック" charset="0"/>
              </a:defRPr>
            </a:lvl1pPr>
            <a:lvl2pPr marL="722152" indent="-277751" defTabSz="913492" eaLnBrk="0" hangingPunct="0">
              <a:defRPr>
                <a:solidFill>
                  <a:schemeClr val="tx1"/>
                </a:solidFill>
                <a:latin typeface="Arial" charset="0"/>
                <a:ea typeface="ＭＳ Ｐゴシック" charset="0"/>
              </a:defRPr>
            </a:lvl2pPr>
            <a:lvl3pPr marL="1111004" indent="-222200" defTabSz="913492" eaLnBrk="0" hangingPunct="0">
              <a:defRPr>
                <a:solidFill>
                  <a:schemeClr val="tx1"/>
                </a:solidFill>
                <a:latin typeface="Arial" charset="0"/>
                <a:ea typeface="ＭＳ Ｐゴシック" charset="0"/>
              </a:defRPr>
            </a:lvl3pPr>
            <a:lvl4pPr marL="1555406" indent="-222200" defTabSz="913492" eaLnBrk="0" hangingPunct="0">
              <a:defRPr>
                <a:solidFill>
                  <a:schemeClr val="tx1"/>
                </a:solidFill>
                <a:latin typeface="Arial" charset="0"/>
                <a:ea typeface="ＭＳ Ｐゴシック" charset="0"/>
              </a:defRPr>
            </a:lvl4pPr>
            <a:lvl5pPr marL="1999807" indent="-222200" defTabSz="913492" eaLnBrk="0" hangingPunct="0">
              <a:defRPr>
                <a:solidFill>
                  <a:schemeClr val="tx1"/>
                </a:solidFill>
                <a:latin typeface="Arial" charset="0"/>
                <a:ea typeface="ＭＳ Ｐゴシック" charset="0"/>
              </a:defRPr>
            </a:lvl5pPr>
            <a:lvl6pPr marL="2444208" indent="-222200" defTabSz="913492" eaLnBrk="0" fontAlgn="base" hangingPunct="0">
              <a:spcBef>
                <a:spcPct val="0"/>
              </a:spcBef>
              <a:spcAft>
                <a:spcPct val="0"/>
              </a:spcAft>
              <a:defRPr>
                <a:solidFill>
                  <a:schemeClr val="tx1"/>
                </a:solidFill>
                <a:latin typeface="Arial" charset="0"/>
                <a:ea typeface="ＭＳ Ｐゴシック" charset="0"/>
              </a:defRPr>
            </a:lvl6pPr>
            <a:lvl7pPr marL="2888610" indent="-222200" defTabSz="913492" eaLnBrk="0" fontAlgn="base" hangingPunct="0">
              <a:spcBef>
                <a:spcPct val="0"/>
              </a:spcBef>
              <a:spcAft>
                <a:spcPct val="0"/>
              </a:spcAft>
              <a:defRPr>
                <a:solidFill>
                  <a:schemeClr val="tx1"/>
                </a:solidFill>
                <a:latin typeface="Arial" charset="0"/>
                <a:ea typeface="ＭＳ Ｐゴシック" charset="0"/>
              </a:defRPr>
            </a:lvl7pPr>
            <a:lvl8pPr marL="3333011" indent="-222200" defTabSz="913492" eaLnBrk="0" fontAlgn="base" hangingPunct="0">
              <a:spcBef>
                <a:spcPct val="0"/>
              </a:spcBef>
              <a:spcAft>
                <a:spcPct val="0"/>
              </a:spcAft>
              <a:defRPr>
                <a:solidFill>
                  <a:schemeClr val="tx1"/>
                </a:solidFill>
                <a:latin typeface="Arial" charset="0"/>
                <a:ea typeface="ＭＳ Ｐゴシック" charset="0"/>
              </a:defRPr>
            </a:lvl8pPr>
            <a:lvl9pPr marL="3777413" indent="-222200" defTabSz="913492" eaLnBrk="0" fontAlgn="base" hangingPunct="0">
              <a:spcBef>
                <a:spcPct val="0"/>
              </a:spcBef>
              <a:spcAft>
                <a:spcPct val="0"/>
              </a:spcAft>
              <a:defRPr>
                <a:solidFill>
                  <a:schemeClr val="tx1"/>
                </a:solidFill>
                <a:latin typeface="Arial" charset="0"/>
                <a:ea typeface="ＭＳ Ｐゴシック" charset="0"/>
              </a:defRPr>
            </a:lvl9pPr>
          </a:lstStyle>
          <a:p>
            <a:pPr eaLnBrk="1" hangingPunct="1">
              <a:defRPr/>
            </a:pPr>
            <a:fld id="{D8D9C0C0-E095-024F-B92C-6EE87DCD0663}" type="slidenum">
              <a:rPr lang="en-US"/>
              <a:pPr eaLnBrk="1" hangingPunct="1">
                <a:defRPr/>
              </a:pPr>
              <a:t>3</a:t>
            </a:fld>
            <a:endParaRPr lang="en-US"/>
          </a:p>
        </p:txBody>
      </p:sp>
      <p:sp>
        <p:nvSpPr>
          <p:cNvPr id="62467" name="Rectangle 2"/>
          <p:cNvSpPr>
            <a:spLocks noGrp="1" noRot="1" noChangeAspect="1" noChangeArrowheads="1" noTextEdit="1"/>
          </p:cNvSpPr>
          <p:nvPr>
            <p:ph type="sldImg"/>
          </p:nvPr>
        </p:nvSpPr>
        <p:spPr>
          <a:xfrm>
            <a:off x="1144588" y="684213"/>
            <a:ext cx="4572000" cy="3430587"/>
          </a:xfrm>
          <a:ln/>
        </p:spPr>
      </p:sp>
      <p:sp>
        <p:nvSpPr>
          <p:cNvPr id="62468" name="Rectangle 3"/>
          <p:cNvSpPr>
            <a:spLocks noGrp="1" noChangeArrowheads="1"/>
          </p:cNvSpPr>
          <p:nvPr>
            <p:ph type="body" idx="1"/>
          </p:nvPr>
        </p:nvSpPr>
        <p:spPr>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defRPr/>
            </a:pPr>
            <a:endParaRPr lang="en-US"/>
          </a:p>
        </p:txBody>
      </p:sp>
    </p:spTree>
    <p:extLst>
      <p:ext uri="{BB962C8B-B14F-4D97-AF65-F5344CB8AC3E}">
        <p14:creationId xmlns:p14="http://schemas.microsoft.com/office/powerpoint/2010/main" val="19584739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1DF5599-52DF-CC49-A8FD-8E88D469AB1D}" type="slidenum">
              <a:rPr lang="en-US"/>
              <a:pPr/>
              <a:t>31</a:t>
            </a:fld>
            <a:endParaRPr lang="en-US"/>
          </a:p>
        </p:txBody>
      </p:sp>
      <p:sp>
        <p:nvSpPr>
          <p:cNvPr id="164866"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164867"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extLst>
      <p:ext uri="{BB962C8B-B14F-4D97-AF65-F5344CB8AC3E}">
        <p14:creationId xmlns:p14="http://schemas.microsoft.com/office/powerpoint/2010/main" val="40498216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6E67A7B-8871-4A1F-92C7-B7591411096F}" type="slidenum">
              <a:rPr lang="en-US" smtClean="0"/>
              <a:t>32</a:t>
            </a:fld>
            <a:endParaRPr lang="en-US"/>
          </a:p>
        </p:txBody>
      </p:sp>
    </p:spTree>
    <p:extLst>
      <p:ext uri="{BB962C8B-B14F-4D97-AF65-F5344CB8AC3E}">
        <p14:creationId xmlns:p14="http://schemas.microsoft.com/office/powerpoint/2010/main" val="28078961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7A85C52-7551-4147-8645-2850184331C9}" type="slidenum">
              <a:rPr lang="en-US"/>
              <a:pPr/>
              <a:t>33</a:t>
            </a:fld>
            <a:endParaRPr lang="en-US"/>
          </a:p>
        </p:txBody>
      </p:sp>
      <p:sp>
        <p:nvSpPr>
          <p:cNvPr id="175106"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175107"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extLst>
      <p:ext uri="{BB962C8B-B14F-4D97-AF65-F5344CB8AC3E}">
        <p14:creationId xmlns:p14="http://schemas.microsoft.com/office/powerpoint/2010/main" val="395171614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141A043-9E54-4D45-A40A-77AC118F8670}" type="slidenum">
              <a:rPr lang="en-US"/>
              <a:pPr/>
              <a:t>34</a:t>
            </a:fld>
            <a:endParaRPr lang="en-US"/>
          </a:p>
        </p:txBody>
      </p:sp>
      <p:sp>
        <p:nvSpPr>
          <p:cNvPr id="177154"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177155"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extLst>
      <p:ext uri="{BB962C8B-B14F-4D97-AF65-F5344CB8AC3E}">
        <p14:creationId xmlns:p14="http://schemas.microsoft.com/office/powerpoint/2010/main" val="76309626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44FC2EA-9871-514E-AECD-ED2CAE1A051D}" type="slidenum">
              <a:rPr lang="en-US"/>
              <a:pPr/>
              <a:t>36</a:t>
            </a:fld>
            <a:endParaRPr lang="en-US"/>
          </a:p>
        </p:txBody>
      </p:sp>
      <p:sp>
        <p:nvSpPr>
          <p:cNvPr id="173058"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173059"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extLst>
      <p:ext uri="{BB962C8B-B14F-4D97-AF65-F5344CB8AC3E}">
        <p14:creationId xmlns:p14="http://schemas.microsoft.com/office/powerpoint/2010/main" val="361809869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B719DDA-CB68-D343-B991-088D964D5995}" type="slidenum">
              <a:rPr lang="en-US"/>
              <a:pPr/>
              <a:t>37</a:t>
            </a:fld>
            <a:endParaRPr lang="en-US"/>
          </a:p>
        </p:txBody>
      </p:sp>
      <p:sp>
        <p:nvSpPr>
          <p:cNvPr id="179202"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179203"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extLst>
      <p:ext uri="{BB962C8B-B14F-4D97-AF65-F5344CB8AC3E}">
        <p14:creationId xmlns:p14="http://schemas.microsoft.com/office/powerpoint/2010/main" val="80517728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AE3C6B7-09AA-FB40-9BDF-CDAA314E5BAF}" type="slidenum">
              <a:rPr lang="en-US"/>
              <a:pPr/>
              <a:t>38</a:t>
            </a:fld>
            <a:endParaRPr lang="en-US"/>
          </a:p>
        </p:txBody>
      </p:sp>
      <p:sp>
        <p:nvSpPr>
          <p:cNvPr id="181250"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181251"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extLst>
      <p:ext uri="{BB962C8B-B14F-4D97-AF65-F5344CB8AC3E}">
        <p14:creationId xmlns:p14="http://schemas.microsoft.com/office/powerpoint/2010/main" val="253400107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66EB7FA-9A06-1340-BDFD-9D36458BA73A}" type="slidenum">
              <a:rPr lang="en-US"/>
              <a:pPr/>
              <a:t>39</a:t>
            </a:fld>
            <a:endParaRPr lang="en-US"/>
          </a:p>
        </p:txBody>
      </p:sp>
      <p:sp>
        <p:nvSpPr>
          <p:cNvPr id="154626"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154627"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extLst>
      <p:ext uri="{BB962C8B-B14F-4D97-AF65-F5344CB8AC3E}">
        <p14:creationId xmlns:p14="http://schemas.microsoft.com/office/powerpoint/2010/main" val="72702881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FCBFCC4-8C3E-F84E-841F-7D32AFC2A9B8}" type="slidenum">
              <a:rPr lang="en-US"/>
              <a:pPr/>
              <a:t>40</a:t>
            </a:fld>
            <a:endParaRPr lang="en-US"/>
          </a:p>
        </p:txBody>
      </p:sp>
      <p:sp>
        <p:nvSpPr>
          <p:cNvPr id="156674"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156675"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extLst>
      <p:ext uri="{BB962C8B-B14F-4D97-AF65-F5344CB8AC3E}">
        <p14:creationId xmlns:p14="http://schemas.microsoft.com/office/powerpoint/2010/main" val="256855655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4F89DA3-16C3-AF46-A1EE-96B7ABBC42E9}" type="slidenum">
              <a:rPr lang="en-US"/>
              <a:pPr/>
              <a:t>41</a:t>
            </a:fld>
            <a:endParaRPr lang="en-US"/>
          </a:p>
        </p:txBody>
      </p:sp>
      <p:sp>
        <p:nvSpPr>
          <p:cNvPr id="158722"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158723"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extLst>
      <p:ext uri="{BB962C8B-B14F-4D97-AF65-F5344CB8AC3E}">
        <p14:creationId xmlns:p14="http://schemas.microsoft.com/office/powerpoint/2010/main" val="21931637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B148736A-FA52-EB46-925A-E9E010B06FF7}" type="slidenum">
              <a:rPr lang="en-US"/>
              <a:pPr>
                <a:defRPr/>
              </a:pPr>
              <a:t>8</a:t>
            </a:fld>
            <a:endParaRPr lang="en-US"/>
          </a:p>
        </p:txBody>
      </p:sp>
      <p:sp>
        <p:nvSpPr>
          <p:cNvPr id="1471490" name="Rectangle 2"/>
          <p:cNvSpPr>
            <a:spLocks noGrp="1" noRot="1" noChangeAspect="1" noChangeArrowheads="1" noTextEdit="1"/>
          </p:cNvSpPr>
          <p:nvPr>
            <p:ph type="sldImg"/>
          </p:nvPr>
        </p:nvSpPr>
        <p:spPr>
          <a:xfrm>
            <a:off x="1144588" y="685800"/>
            <a:ext cx="4570412" cy="3429000"/>
          </a:xfrm>
          <a:ln/>
          <a:extLst>
            <a:ext uri="{FAA26D3D-D897-4be2-8F04-BA451C77F1D7}">
              <ma14:placeholderFlag xmlns:ma14="http://schemas.microsoft.com/office/mac/drawingml/2011/main" xmlns="" val="1"/>
            </a:ext>
          </a:extLst>
        </p:spPr>
      </p:sp>
      <p:sp>
        <p:nvSpPr>
          <p:cNvPr id="1471491" name="Rectangle 3"/>
          <p:cNvSpPr>
            <a:spLocks noGrp="1" noChangeArrowheads="1"/>
          </p:cNvSpPr>
          <p:nvPr>
            <p:ph type="body" idx="1"/>
          </p:nvPr>
        </p:nvSpPr>
        <p:spPr>
          <a:xfrm>
            <a:off x="913805" y="4343704"/>
            <a:ext cx="5030391" cy="4113892"/>
          </a:xfrm>
        </p:spPr>
        <p:txBody>
          <a:bodyPr/>
          <a:lstStyle/>
          <a:p>
            <a:pPr>
              <a:defRPr/>
            </a:pPr>
            <a:endParaRPr lang="en-US"/>
          </a:p>
        </p:txBody>
      </p:sp>
    </p:spTree>
    <p:extLst>
      <p:ext uri="{BB962C8B-B14F-4D97-AF65-F5344CB8AC3E}">
        <p14:creationId xmlns:p14="http://schemas.microsoft.com/office/powerpoint/2010/main" val="299911729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7"/>
          <p:cNvSpPr>
            <a:spLocks noGrp="1" noChangeArrowheads="1"/>
          </p:cNvSpPr>
          <p:nvPr>
            <p:ph type="sldNum" sz="quarter" idx="5"/>
          </p:nvPr>
        </p:nvSpPr>
        <p:spPr>
          <a:noFill/>
        </p:spPr>
        <p:txBody>
          <a:bodyPr/>
          <a:lstStyle>
            <a:lvl1pPr defTabSz="966788">
              <a:defRPr>
                <a:solidFill>
                  <a:schemeClr val="tx1"/>
                </a:solidFill>
                <a:latin typeface="Arial" charset="0"/>
              </a:defRPr>
            </a:lvl1pPr>
            <a:lvl2pPr marL="742950" indent="-285750" defTabSz="966788">
              <a:defRPr>
                <a:solidFill>
                  <a:schemeClr val="tx1"/>
                </a:solidFill>
                <a:latin typeface="Arial" charset="0"/>
              </a:defRPr>
            </a:lvl2pPr>
            <a:lvl3pPr marL="1143000" indent="-228600" defTabSz="966788">
              <a:defRPr>
                <a:solidFill>
                  <a:schemeClr val="tx1"/>
                </a:solidFill>
                <a:latin typeface="Arial" charset="0"/>
              </a:defRPr>
            </a:lvl3pPr>
            <a:lvl4pPr marL="1600200" indent="-228600" defTabSz="966788">
              <a:defRPr>
                <a:solidFill>
                  <a:schemeClr val="tx1"/>
                </a:solidFill>
                <a:latin typeface="Arial" charset="0"/>
              </a:defRPr>
            </a:lvl4pPr>
            <a:lvl5pPr marL="2057400" indent="-228600" defTabSz="966788">
              <a:defRPr>
                <a:solidFill>
                  <a:schemeClr val="tx1"/>
                </a:solidFill>
                <a:latin typeface="Arial" charset="0"/>
              </a:defRPr>
            </a:lvl5pPr>
            <a:lvl6pPr marL="2514600" indent="-228600" defTabSz="966788" eaLnBrk="0" fontAlgn="base" hangingPunct="0">
              <a:spcBef>
                <a:spcPct val="0"/>
              </a:spcBef>
              <a:spcAft>
                <a:spcPct val="0"/>
              </a:spcAft>
              <a:defRPr>
                <a:solidFill>
                  <a:schemeClr val="tx1"/>
                </a:solidFill>
                <a:latin typeface="Arial" charset="0"/>
              </a:defRPr>
            </a:lvl6pPr>
            <a:lvl7pPr marL="2971800" indent="-228600" defTabSz="966788" eaLnBrk="0" fontAlgn="base" hangingPunct="0">
              <a:spcBef>
                <a:spcPct val="0"/>
              </a:spcBef>
              <a:spcAft>
                <a:spcPct val="0"/>
              </a:spcAft>
              <a:defRPr>
                <a:solidFill>
                  <a:schemeClr val="tx1"/>
                </a:solidFill>
                <a:latin typeface="Arial" charset="0"/>
              </a:defRPr>
            </a:lvl7pPr>
            <a:lvl8pPr marL="3429000" indent="-228600" defTabSz="966788" eaLnBrk="0" fontAlgn="base" hangingPunct="0">
              <a:spcBef>
                <a:spcPct val="0"/>
              </a:spcBef>
              <a:spcAft>
                <a:spcPct val="0"/>
              </a:spcAft>
              <a:defRPr>
                <a:solidFill>
                  <a:schemeClr val="tx1"/>
                </a:solidFill>
                <a:latin typeface="Arial" charset="0"/>
              </a:defRPr>
            </a:lvl8pPr>
            <a:lvl9pPr marL="3886200" indent="-228600" defTabSz="966788" eaLnBrk="0" fontAlgn="base" hangingPunct="0">
              <a:spcBef>
                <a:spcPct val="0"/>
              </a:spcBef>
              <a:spcAft>
                <a:spcPct val="0"/>
              </a:spcAft>
              <a:defRPr>
                <a:solidFill>
                  <a:schemeClr val="tx1"/>
                </a:solidFill>
                <a:latin typeface="Arial" charset="0"/>
              </a:defRPr>
            </a:lvl9pPr>
          </a:lstStyle>
          <a:p>
            <a:fld id="{1E58480D-0AB8-4646-AF59-74959E28292F}" type="slidenum">
              <a:rPr lang="en-US" altLang="en-US"/>
              <a:pPr/>
              <a:t>43</a:t>
            </a:fld>
            <a:endParaRPr lang="en-US" altLang="en-US"/>
          </a:p>
        </p:txBody>
      </p:sp>
      <p:sp>
        <p:nvSpPr>
          <p:cNvPr id="100355" name="Rectangle 2"/>
          <p:cNvSpPr>
            <a:spLocks noGrp="1" noRot="1" noChangeAspect="1" noChangeArrowheads="1" noTextEdit="1"/>
          </p:cNvSpPr>
          <p:nvPr>
            <p:ph type="sldImg"/>
          </p:nvPr>
        </p:nvSpPr>
        <p:spPr>
          <a:ln/>
        </p:spPr>
      </p:sp>
      <p:sp>
        <p:nvSpPr>
          <p:cNvPr id="100356" name="Rectangle 3"/>
          <p:cNvSpPr>
            <a:spLocks noGrp="1" noChangeArrowheads="1"/>
          </p:cNvSpPr>
          <p:nvPr>
            <p:ph type="body" idx="1"/>
          </p:nvPr>
        </p:nvSpPr>
        <p:spPr>
          <a:noFill/>
        </p:spPr>
        <p:txBody>
          <a:bodyPr/>
          <a:lstStyle/>
          <a:p>
            <a:pPr eaLnBrk="1" hangingPunct="1"/>
            <a:endParaRPr lang="en-US" altLang="en-US" smtClean="0"/>
          </a:p>
        </p:txBody>
      </p:sp>
    </p:spTree>
    <p:extLst>
      <p:ext uri="{BB962C8B-B14F-4D97-AF65-F5344CB8AC3E}">
        <p14:creationId xmlns:p14="http://schemas.microsoft.com/office/powerpoint/2010/main" val="87253315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p:cNvSpPr>
            <a:spLocks noGrp="1" noChangeArrowheads="1"/>
          </p:cNvSpPr>
          <p:nvPr>
            <p:ph type="sldNum" sz="quarter" idx="5"/>
          </p:nvPr>
        </p:nvSpPr>
        <p:spPr>
          <a:noFill/>
        </p:spPr>
        <p:txBody>
          <a:bodyPr/>
          <a:lstStyle>
            <a:lvl1pPr defTabSz="966788">
              <a:defRPr>
                <a:solidFill>
                  <a:schemeClr val="tx1"/>
                </a:solidFill>
                <a:latin typeface="Arial" charset="0"/>
              </a:defRPr>
            </a:lvl1pPr>
            <a:lvl2pPr marL="742950" indent="-285750" defTabSz="966788">
              <a:defRPr>
                <a:solidFill>
                  <a:schemeClr val="tx1"/>
                </a:solidFill>
                <a:latin typeface="Arial" charset="0"/>
              </a:defRPr>
            </a:lvl2pPr>
            <a:lvl3pPr marL="1143000" indent="-228600" defTabSz="966788">
              <a:defRPr>
                <a:solidFill>
                  <a:schemeClr val="tx1"/>
                </a:solidFill>
                <a:latin typeface="Arial" charset="0"/>
              </a:defRPr>
            </a:lvl3pPr>
            <a:lvl4pPr marL="1600200" indent="-228600" defTabSz="966788">
              <a:defRPr>
                <a:solidFill>
                  <a:schemeClr val="tx1"/>
                </a:solidFill>
                <a:latin typeface="Arial" charset="0"/>
              </a:defRPr>
            </a:lvl4pPr>
            <a:lvl5pPr marL="2057400" indent="-228600" defTabSz="966788">
              <a:defRPr>
                <a:solidFill>
                  <a:schemeClr val="tx1"/>
                </a:solidFill>
                <a:latin typeface="Arial" charset="0"/>
              </a:defRPr>
            </a:lvl5pPr>
            <a:lvl6pPr marL="2514600" indent="-228600" defTabSz="966788" eaLnBrk="0" fontAlgn="base" hangingPunct="0">
              <a:spcBef>
                <a:spcPct val="0"/>
              </a:spcBef>
              <a:spcAft>
                <a:spcPct val="0"/>
              </a:spcAft>
              <a:defRPr>
                <a:solidFill>
                  <a:schemeClr val="tx1"/>
                </a:solidFill>
                <a:latin typeface="Arial" charset="0"/>
              </a:defRPr>
            </a:lvl6pPr>
            <a:lvl7pPr marL="2971800" indent="-228600" defTabSz="966788" eaLnBrk="0" fontAlgn="base" hangingPunct="0">
              <a:spcBef>
                <a:spcPct val="0"/>
              </a:spcBef>
              <a:spcAft>
                <a:spcPct val="0"/>
              </a:spcAft>
              <a:defRPr>
                <a:solidFill>
                  <a:schemeClr val="tx1"/>
                </a:solidFill>
                <a:latin typeface="Arial" charset="0"/>
              </a:defRPr>
            </a:lvl7pPr>
            <a:lvl8pPr marL="3429000" indent="-228600" defTabSz="966788" eaLnBrk="0" fontAlgn="base" hangingPunct="0">
              <a:spcBef>
                <a:spcPct val="0"/>
              </a:spcBef>
              <a:spcAft>
                <a:spcPct val="0"/>
              </a:spcAft>
              <a:defRPr>
                <a:solidFill>
                  <a:schemeClr val="tx1"/>
                </a:solidFill>
                <a:latin typeface="Arial" charset="0"/>
              </a:defRPr>
            </a:lvl8pPr>
            <a:lvl9pPr marL="3886200" indent="-228600" defTabSz="966788" eaLnBrk="0" fontAlgn="base" hangingPunct="0">
              <a:spcBef>
                <a:spcPct val="0"/>
              </a:spcBef>
              <a:spcAft>
                <a:spcPct val="0"/>
              </a:spcAft>
              <a:defRPr>
                <a:solidFill>
                  <a:schemeClr val="tx1"/>
                </a:solidFill>
                <a:latin typeface="Arial" charset="0"/>
              </a:defRPr>
            </a:lvl9pPr>
          </a:lstStyle>
          <a:p>
            <a:fld id="{BB0ECB4A-61FA-41E9-AE19-6D6A9D2555F9}" type="slidenum">
              <a:rPr lang="en-US" altLang="en-US"/>
              <a:pPr/>
              <a:t>44</a:t>
            </a:fld>
            <a:endParaRPr lang="en-US" altLang="en-US"/>
          </a:p>
        </p:txBody>
      </p:sp>
      <p:sp>
        <p:nvSpPr>
          <p:cNvPr id="101379" name="Rectangle 2"/>
          <p:cNvSpPr>
            <a:spLocks noGrp="1" noRot="1" noChangeAspect="1" noChangeArrowheads="1" noTextEdit="1"/>
          </p:cNvSpPr>
          <p:nvPr>
            <p:ph type="sldImg"/>
          </p:nvPr>
        </p:nvSpPr>
        <p:spPr>
          <a:ln/>
        </p:spPr>
      </p:sp>
      <p:sp>
        <p:nvSpPr>
          <p:cNvPr id="101380" name="Rectangle 3"/>
          <p:cNvSpPr>
            <a:spLocks noGrp="1" noChangeArrowheads="1"/>
          </p:cNvSpPr>
          <p:nvPr>
            <p:ph type="body" idx="1"/>
          </p:nvPr>
        </p:nvSpPr>
        <p:spPr>
          <a:noFill/>
        </p:spPr>
        <p:txBody>
          <a:bodyPr/>
          <a:lstStyle/>
          <a:p>
            <a:pPr eaLnBrk="1" hangingPunct="1"/>
            <a:endParaRPr lang="en-US" altLang="en-US" smtClean="0"/>
          </a:p>
        </p:txBody>
      </p:sp>
    </p:spTree>
    <p:extLst>
      <p:ext uri="{BB962C8B-B14F-4D97-AF65-F5344CB8AC3E}">
        <p14:creationId xmlns:p14="http://schemas.microsoft.com/office/powerpoint/2010/main" val="161714456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7"/>
          <p:cNvSpPr>
            <a:spLocks noGrp="1" noChangeArrowheads="1"/>
          </p:cNvSpPr>
          <p:nvPr>
            <p:ph type="sldNum" sz="quarter" idx="5"/>
          </p:nvPr>
        </p:nvSpPr>
        <p:spPr>
          <a:noFill/>
        </p:spPr>
        <p:txBody>
          <a:bodyPr/>
          <a:lstStyle>
            <a:lvl1pPr defTabSz="966788">
              <a:defRPr>
                <a:solidFill>
                  <a:schemeClr val="tx1"/>
                </a:solidFill>
                <a:latin typeface="Arial" charset="0"/>
              </a:defRPr>
            </a:lvl1pPr>
            <a:lvl2pPr marL="742950" indent="-285750" defTabSz="966788">
              <a:defRPr>
                <a:solidFill>
                  <a:schemeClr val="tx1"/>
                </a:solidFill>
                <a:latin typeface="Arial" charset="0"/>
              </a:defRPr>
            </a:lvl2pPr>
            <a:lvl3pPr marL="1143000" indent="-228600" defTabSz="966788">
              <a:defRPr>
                <a:solidFill>
                  <a:schemeClr val="tx1"/>
                </a:solidFill>
                <a:latin typeface="Arial" charset="0"/>
              </a:defRPr>
            </a:lvl3pPr>
            <a:lvl4pPr marL="1600200" indent="-228600" defTabSz="966788">
              <a:defRPr>
                <a:solidFill>
                  <a:schemeClr val="tx1"/>
                </a:solidFill>
                <a:latin typeface="Arial" charset="0"/>
              </a:defRPr>
            </a:lvl4pPr>
            <a:lvl5pPr marL="2057400" indent="-228600" defTabSz="966788">
              <a:defRPr>
                <a:solidFill>
                  <a:schemeClr val="tx1"/>
                </a:solidFill>
                <a:latin typeface="Arial" charset="0"/>
              </a:defRPr>
            </a:lvl5pPr>
            <a:lvl6pPr marL="2514600" indent="-228600" defTabSz="966788" eaLnBrk="0" fontAlgn="base" hangingPunct="0">
              <a:spcBef>
                <a:spcPct val="0"/>
              </a:spcBef>
              <a:spcAft>
                <a:spcPct val="0"/>
              </a:spcAft>
              <a:defRPr>
                <a:solidFill>
                  <a:schemeClr val="tx1"/>
                </a:solidFill>
                <a:latin typeface="Arial" charset="0"/>
              </a:defRPr>
            </a:lvl6pPr>
            <a:lvl7pPr marL="2971800" indent="-228600" defTabSz="966788" eaLnBrk="0" fontAlgn="base" hangingPunct="0">
              <a:spcBef>
                <a:spcPct val="0"/>
              </a:spcBef>
              <a:spcAft>
                <a:spcPct val="0"/>
              </a:spcAft>
              <a:defRPr>
                <a:solidFill>
                  <a:schemeClr val="tx1"/>
                </a:solidFill>
                <a:latin typeface="Arial" charset="0"/>
              </a:defRPr>
            </a:lvl7pPr>
            <a:lvl8pPr marL="3429000" indent="-228600" defTabSz="966788" eaLnBrk="0" fontAlgn="base" hangingPunct="0">
              <a:spcBef>
                <a:spcPct val="0"/>
              </a:spcBef>
              <a:spcAft>
                <a:spcPct val="0"/>
              </a:spcAft>
              <a:defRPr>
                <a:solidFill>
                  <a:schemeClr val="tx1"/>
                </a:solidFill>
                <a:latin typeface="Arial" charset="0"/>
              </a:defRPr>
            </a:lvl8pPr>
            <a:lvl9pPr marL="3886200" indent="-228600" defTabSz="966788" eaLnBrk="0" fontAlgn="base" hangingPunct="0">
              <a:spcBef>
                <a:spcPct val="0"/>
              </a:spcBef>
              <a:spcAft>
                <a:spcPct val="0"/>
              </a:spcAft>
              <a:defRPr>
                <a:solidFill>
                  <a:schemeClr val="tx1"/>
                </a:solidFill>
                <a:latin typeface="Arial" charset="0"/>
              </a:defRPr>
            </a:lvl9pPr>
          </a:lstStyle>
          <a:p>
            <a:fld id="{478296B2-F50B-4A10-AF59-75D7F756C32D}" type="slidenum">
              <a:rPr lang="en-US" altLang="en-US"/>
              <a:pPr/>
              <a:t>45</a:t>
            </a:fld>
            <a:endParaRPr lang="en-US" altLang="en-US"/>
          </a:p>
        </p:txBody>
      </p:sp>
      <p:sp>
        <p:nvSpPr>
          <p:cNvPr id="102403" name="Rectangle 2"/>
          <p:cNvSpPr>
            <a:spLocks noGrp="1" noRot="1" noChangeAspect="1" noChangeArrowheads="1" noTextEdit="1"/>
          </p:cNvSpPr>
          <p:nvPr>
            <p:ph type="sldImg"/>
          </p:nvPr>
        </p:nvSpPr>
        <p:spPr>
          <a:ln/>
        </p:spPr>
      </p:sp>
      <p:sp>
        <p:nvSpPr>
          <p:cNvPr id="102404" name="Rectangle 3"/>
          <p:cNvSpPr>
            <a:spLocks noGrp="1" noChangeArrowheads="1"/>
          </p:cNvSpPr>
          <p:nvPr>
            <p:ph type="body" idx="1"/>
          </p:nvPr>
        </p:nvSpPr>
        <p:spPr>
          <a:noFill/>
        </p:spPr>
        <p:txBody>
          <a:bodyPr/>
          <a:lstStyle/>
          <a:p>
            <a:pPr eaLnBrk="1" hangingPunct="1"/>
            <a:endParaRPr lang="en-US" altLang="en-US" smtClean="0"/>
          </a:p>
        </p:txBody>
      </p:sp>
    </p:spTree>
    <p:extLst>
      <p:ext uri="{BB962C8B-B14F-4D97-AF65-F5344CB8AC3E}">
        <p14:creationId xmlns:p14="http://schemas.microsoft.com/office/powerpoint/2010/main" val="145913745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p:cNvSpPr>
            <a:spLocks noGrp="1" noChangeArrowheads="1"/>
          </p:cNvSpPr>
          <p:nvPr>
            <p:ph type="sldNum" sz="quarter" idx="5"/>
          </p:nvPr>
        </p:nvSpPr>
        <p:spPr>
          <a:noFill/>
        </p:spPr>
        <p:txBody>
          <a:bodyPr/>
          <a:lstStyle>
            <a:lvl1pPr defTabSz="966788">
              <a:defRPr>
                <a:solidFill>
                  <a:schemeClr val="tx1"/>
                </a:solidFill>
                <a:latin typeface="Arial" charset="0"/>
              </a:defRPr>
            </a:lvl1pPr>
            <a:lvl2pPr marL="742950" indent="-285750" defTabSz="966788">
              <a:defRPr>
                <a:solidFill>
                  <a:schemeClr val="tx1"/>
                </a:solidFill>
                <a:latin typeface="Arial" charset="0"/>
              </a:defRPr>
            </a:lvl2pPr>
            <a:lvl3pPr marL="1143000" indent="-228600" defTabSz="966788">
              <a:defRPr>
                <a:solidFill>
                  <a:schemeClr val="tx1"/>
                </a:solidFill>
                <a:latin typeface="Arial" charset="0"/>
              </a:defRPr>
            </a:lvl3pPr>
            <a:lvl4pPr marL="1600200" indent="-228600" defTabSz="966788">
              <a:defRPr>
                <a:solidFill>
                  <a:schemeClr val="tx1"/>
                </a:solidFill>
                <a:latin typeface="Arial" charset="0"/>
              </a:defRPr>
            </a:lvl4pPr>
            <a:lvl5pPr marL="2057400" indent="-228600" defTabSz="966788">
              <a:defRPr>
                <a:solidFill>
                  <a:schemeClr val="tx1"/>
                </a:solidFill>
                <a:latin typeface="Arial" charset="0"/>
              </a:defRPr>
            </a:lvl5pPr>
            <a:lvl6pPr marL="2514600" indent="-228600" defTabSz="966788" eaLnBrk="0" fontAlgn="base" hangingPunct="0">
              <a:spcBef>
                <a:spcPct val="0"/>
              </a:spcBef>
              <a:spcAft>
                <a:spcPct val="0"/>
              </a:spcAft>
              <a:defRPr>
                <a:solidFill>
                  <a:schemeClr val="tx1"/>
                </a:solidFill>
                <a:latin typeface="Arial" charset="0"/>
              </a:defRPr>
            </a:lvl6pPr>
            <a:lvl7pPr marL="2971800" indent="-228600" defTabSz="966788" eaLnBrk="0" fontAlgn="base" hangingPunct="0">
              <a:spcBef>
                <a:spcPct val="0"/>
              </a:spcBef>
              <a:spcAft>
                <a:spcPct val="0"/>
              </a:spcAft>
              <a:defRPr>
                <a:solidFill>
                  <a:schemeClr val="tx1"/>
                </a:solidFill>
                <a:latin typeface="Arial" charset="0"/>
              </a:defRPr>
            </a:lvl7pPr>
            <a:lvl8pPr marL="3429000" indent="-228600" defTabSz="966788" eaLnBrk="0" fontAlgn="base" hangingPunct="0">
              <a:spcBef>
                <a:spcPct val="0"/>
              </a:spcBef>
              <a:spcAft>
                <a:spcPct val="0"/>
              </a:spcAft>
              <a:defRPr>
                <a:solidFill>
                  <a:schemeClr val="tx1"/>
                </a:solidFill>
                <a:latin typeface="Arial" charset="0"/>
              </a:defRPr>
            </a:lvl8pPr>
            <a:lvl9pPr marL="3886200" indent="-228600" defTabSz="966788" eaLnBrk="0" fontAlgn="base" hangingPunct="0">
              <a:spcBef>
                <a:spcPct val="0"/>
              </a:spcBef>
              <a:spcAft>
                <a:spcPct val="0"/>
              </a:spcAft>
              <a:defRPr>
                <a:solidFill>
                  <a:schemeClr val="tx1"/>
                </a:solidFill>
                <a:latin typeface="Arial" charset="0"/>
              </a:defRPr>
            </a:lvl9pPr>
          </a:lstStyle>
          <a:p>
            <a:fld id="{6DFA6978-6250-47F5-BE17-24B0D315B17D}" type="slidenum">
              <a:rPr lang="en-US" altLang="en-US"/>
              <a:pPr/>
              <a:t>46</a:t>
            </a:fld>
            <a:endParaRPr lang="en-US" altLang="en-US"/>
          </a:p>
        </p:txBody>
      </p:sp>
      <p:sp>
        <p:nvSpPr>
          <p:cNvPr id="103427" name="Rectangle 2"/>
          <p:cNvSpPr>
            <a:spLocks noGrp="1" noRot="1" noChangeAspect="1" noChangeArrowheads="1" noTextEdit="1"/>
          </p:cNvSpPr>
          <p:nvPr>
            <p:ph type="sldImg"/>
          </p:nvPr>
        </p:nvSpPr>
        <p:spPr>
          <a:ln/>
        </p:spPr>
      </p:sp>
      <p:sp>
        <p:nvSpPr>
          <p:cNvPr id="103428" name="Rectangle 3"/>
          <p:cNvSpPr>
            <a:spLocks noGrp="1" noChangeArrowheads="1"/>
          </p:cNvSpPr>
          <p:nvPr>
            <p:ph type="body" idx="1"/>
          </p:nvPr>
        </p:nvSpPr>
        <p:spPr>
          <a:noFill/>
        </p:spPr>
        <p:txBody>
          <a:bodyPr/>
          <a:lstStyle/>
          <a:p>
            <a:pPr eaLnBrk="1" hangingPunct="1"/>
            <a:endParaRPr lang="en-US" altLang="en-US" smtClean="0"/>
          </a:p>
        </p:txBody>
      </p:sp>
    </p:spTree>
    <p:extLst>
      <p:ext uri="{BB962C8B-B14F-4D97-AF65-F5344CB8AC3E}">
        <p14:creationId xmlns:p14="http://schemas.microsoft.com/office/powerpoint/2010/main" val="127787842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p:cNvSpPr>
            <a:spLocks noGrp="1" noChangeArrowheads="1"/>
          </p:cNvSpPr>
          <p:nvPr>
            <p:ph type="sldNum" sz="quarter" idx="5"/>
          </p:nvPr>
        </p:nvSpPr>
        <p:spPr>
          <a:noFill/>
        </p:spPr>
        <p:txBody>
          <a:bodyPr/>
          <a:lstStyle>
            <a:lvl1pPr defTabSz="966788">
              <a:defRPr>
                <a:solidFill>
                  <a:schemeClr val="tx1"/>
                </a:solidFill>
                <a:latin typeface="Arial" charset="0"/>
              </a:defRPr>
            </a:lvl1pPr>
            <a:lvl2pPr marL="742950" indent="-285750" defTabSz="966788">
              <a:defRPr>
                <a:solidFill>
                  <a:schemeClr val="tx1"/>
                </a:solidFill>
                <a:latin typeface="Arial" charset="0"/>
              </a:defRPr>
            </a:lvl2pPr>
            <a:lvl3pPr marL="1143000" indent="-228600" defTabSz="966788">
              <a:defRPr>
                <a:solidFill>
                  <a:schemeClr val="tx1"/>
                </a:solidFill>
                <a:latin typeface="Arial" charset="0"/>
              </a:defRPr>
            </a:lvl3pPr>
            <a:lvl4pPr marL="1600200" indent="-228600" defTabSz="966788">
              <a:defRPr>
                <a:solidFill>
                  <a:schemeClr val="tx1"/>
                </a:solidFill>
                <a:latin typeface="Arial" charset="0"/>
              </a:defRPr>
            </a:lvl4pPr>
            <a:lvl5pPr marL="2057400" indent="-228600" defTabSz="966788">
              <a:defRPr>
                <a:solidFill>
                  <a:schemeClr val="tx1"/>
                </a:solidFill>
                <a:latin typeface="Arial" charset="0"/>
              </a:defRPr>
            </a:lvl5pPr>
            <a:lvl6pPr marL="2514600" indent="-228600" defTabSz="966788" eaLnBrk="0" fontAlgn="base" hangingPunct="0">
              <a:spcBef>
                <a:spcPct val="0"/>
              </a:spcBef>
              <a:spcAft>
                <a:spcPct val="0"/>
              </a:spcAft>
              <a:defRPr>
                <a:solidFill>
                  <a:schemeClr val="tx1"/>
                </a:solidFill>
                <a:latin typeface="Arial" charset="0"/>
              </a:defRPr>
            </a:lvl6pPr>
            <a:lvl7pPr marL="2971800" indent="-228600" defTabSz="966788" eaLnBrk="0" fontAlgn="base" hangingPunct="0">
              <a:spcBef>
                <a:spcPct val="0"/>
              </a:spcBef>
              <a:spcAft>
                <a:spcPct val="0"/>
              </a:spcAft>
              <a:defRPr>
                <a:solidFill>
                  <a:schemeClr val="tx1"/>
                </a:solidFill>
                <a:latin typeface="Arial" charset="0"/>
              </a:defRPr>
            </a:lvl7pPr>
            <a:lvl8pPr marL="3429000" indent="-228600" defTabSz="966788" eaLnBrk="0" fontAlgn="base" hangingPunct="0">
              <a:spcBef>
                <a:spcPct val="0"/>
              </a:spcBef>
              <a:spcAft>
                <a:spcPct val="0"/>
              </a:spcAft>
              <a:defRPr>
                <a:solidFill>
                  <a:schemeClr val="tx1"/>
                </a:solidFill>
                <a:latin typeface="Arial" charset="0"/>
              </a:defRPr>
            </a:lvl8pPr>
            <a:lvl9pPr marL="3886200" indent="-228600" defTabSz="966788" eaLnBrk="0" fontAlgn="base" hangingPunct="0">
              <a:spcBef>
                <a:spcPct val="0"/>
              </a:spcBef>
              <a:spcAft>
                <a:spcPct val="0"/>
              </a:spcAft>
              <a:defRPr>
                <a:solidFill>
                  <a:schemeClr val="tx1"/>
                </a:solidFill>
                <a:latin typeface="Arial" charset="0"/>
              </a:defRPr>
            </a:lvl9pPr>
          </a:lstStyle>
          <a:p>
            <a:fld id="{BCF018C9-E4FB-4C0F-85E8-F649E3414E0B}" type="slidenum">
              <a:rPr lang="en-US" altLang="en-US"/>
              <a:pPr/>
              <a:t>47</a:t>
            </a:fld>
            <a:endParaRPr lang="en-US" altLang="en-US"/>
          </a:p>
        </p:txBody>
      </p:sp>
      <p:sp>
        <p:nvSpPr>
          <p:cNvPr id="107523" name="Rectangle 2"/>
          <p:cNvSpPr>
            <a:spLocks noGrp="1" noRot="1" noChangeAspect="1" noChangeArrowheads="1" noTextEdit="1"/>
          </p:cNvSpPr>
          <p:nvPr>
            <p:ph type="sldImg"/>
          </p:nvPr>
        </p:nvSpPr>
        <p:spPr>
          <a:ln/>
        </p:spPr>
      </p:sp>
      <p:sp>
        <p:nvSpPr>
          <p:cNvPr id="107524" name="Rectangle 3"/>
          <p:cNvSpPr>
            <a:spLocks noGrp="1" noChangeArrowheads="1"/>
          </p:cNvSpPr>
          <p:nvPr>
            <p:ph type="body" idx="1"/>
          </p:nvPr>
        </p:nvSpPr>
        <p:spPr>
          <a:noFill/>
        </p:spPr>
        <p:txBody>
          <a:bodyPr/>
          <a:lstStyle/>
          <a:p>
            <a:pPr eaLnBrk="1" hangingPunct="1"/>
            <a:endParaRPr lang="en-US" altLang="en-US" smtClean="0"/>
          </a:p>
        </p:txBody>
      </p:sp>
    </p:spTree>
    <p:extLst>
      <p:ext uri="{BB962C8B-B14F-4D97-AF65-F5344CB8AC3E}">
        <p14:creationId xmlns:p14="http://schemas.microsoft.com/office/powerpoint/2010/main" val="33237727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7"/>
          <p:cNvSpPr>
            <a:spLocks noGrp="1" noChangeArrowheads="1"/>
          </p:cNvSpPr>
          <p:nvPr>
            <p:ph type="sldNum" sz="quarter" idx="5"/>
          </p:nvPr>
        </p:nvSpPr>
        <p:spPr>
          <a:noFill/>
        </p:spPr>
        <p:txBody>
          <a:bodyPr/>
          <a:lstStyle>
            <a:lvl1pPr defTabSz="966788">
              <a:defRPr>
                <a:solidFill>
                  <a:schemeClr val="tx1"/>
                </a:solidFill>
                <a:latin typeface="Arial" charset="0"/>
              </a:defRPr>
            </a:lvl1pPr>
            <a:lvl2pPr marL="742950" indent="-285750" defTabSz="966788">
              <a:defRPr>
                <a:solidFill>
                  <a:schemeClr val="tx1"/>
                </a:solidFill>
                <a:latin typeface="Arial" charset="0"/>
              </a:defRPr>
            </a:lvl2pPr>
            <a:lvl3pPr marL="1143000" indent="-228600" defTabSz="966788">
              <a:defRPr>
                <a:solidFill>
                  <a:schemeClr val="tx1"/>
                </a:solidFill>
                <a:latin typeface="Arial" charset="0"/>
              </a:defRPr>
            </a:lvl3pPr>
            <a:lvl4pPr marL="1600200" indent="-228600" defTabSz="966788">
              <a:defRPr>
                <a:solidFill>
                  <a:schemeClr val="tx1"/>
                </a:solidFill>
                <a:latin typeface="Arial" charset="0"/>
              </a:defRPr>
            </a:lvl4pPr>
            <a:lvl5pPr marL="2057400" indent="-228600" defTabSz="966788">
              <a:defRPr>
                <a:solidFill>
                  <a:schemeClr val="tx1"/>
                </a:solidFill>
                <a:latin typeface="Arial" charset="0"/>
              </a:defRPr>
            </a:lvl5pPr>
            <a:lvl6pPr marL="2514600" indent="-228600" defTabSz="966788" eaLnBrk="0" fontAlgn="base" hangingPunct="0">
              <a:spcBef>
                <a:spcPct val="0"/>
              </a:spcBef>
              <a:spcAft>
                <a:spcPct val="0"/>
              </a:spcAft>
              <a:defRPr>
                <a:solidFill>
                  <a:schemeClr val="tx1"/>
                </a:solidFill>
                <a:latin typeface="Arial" charset="0"/>
              </a:defRPr>
            </a:lvl6pPr>
            <a:lvl7pPr marL="2971800" indent="-228600" defTabSz="966788" eaLnBrk="0" fontAlgn="base" hangingPunct="0">
              <a:spcBef>
                <a:spcPct val="0"/>
              </a:spcBef>
              <a:spcAft>
                <a:spcPct val="0"/>
              </a:spcAft>
              <a:defRPr>
                <a:solidFill>
                  <a:schemeClr val="tx1"/>
                </a:solidFill>
                <a:latin typeface="Arial" charset="0"/>
              </a:defRPr>
            </a:lvl7pPr>
            <a:lvl8pPr marL="3429000" indent="-228600" defTabSz="966788" eaLnBrk="0" fontAlgn="base" hangingPunct="0">
              <a:spcBef>
                <a:spcPct val="0"/>
              </a:spcBef>
              <a:spcAft>
                <a:spcPct val="0"/>
              </a:spcAft>
              <a:defRPr>
                <a:solidFill>
                  <a:schemeClr val="tx1"/>
                </a:solidFill>
                <a:latin typeface="Arial" charset="0"/>
              </a:defRPr>
            </a:lvl8pPr>
            <a:lvl9pPr marL="3886200" indent="-228600" defTabSz="966788" eaLnBrk="0" fontAlgn="base" hangingPunct="0">
              <a:spcBef>
                <a:spcPct val="0"/>
              </a:spcBef>
              <a:spcAft>
                <a:spcPct val="0"/>
              </a:spcAft>
              <a:defRPr>
                <a:solidFill>
                  <a:schemeClr val="tx1"/>
                </a:solidFill>
                <a:latin typeface="Arial" charset="0"/>
              </a:defRPr>
            </a:lvl9pPr>
          </a:lstStyle>
          <a:p>
            <a:fld id="{7A1531A9-D729-48E9-84DC-70C7132D233E}" type="slidenum">
              <a:rPr lang="en-US" altLang="en-US"/>
              <a:pPr/>
              <a:t>48</a:t>
            </a:fld>
            <a:endParaRPr lang="en-US" altLang="en-US"/>
          </a:p>
        </p:txBody>
      </p:sp>
      <p:sp>
        <p:nvSpPr>
          <p:cNvPr id="108547" name="Rectangle 2"/>
          <p:cNvSpPr>
            <a:spLocks noGrp="1" noRot="1" noChangeAspect="1" noChangeArrowheads="1" noTextEdit="1"/>
          </p:cNvSpPr>
          <p:nvPr>
            <p:ph type="sldImg"/>
          </p:nvPr>
        </p:nvSpPr>
        <p:spPr>
          <a:ln/>
        </p:spPr>
      </p:sp>
      <p:sp>
        <p:nvSpPr>
          <p:cNvPr id="108548" name="Rectangle 3"/>
          <p:cNvSpPr>
            <a:spLocks noGrp="1" noChangeArrowheads="1"/>
          </p:cNvSpPr>
          <p:nvPr>
            <p:ph type="body" idx="1"/>
          </p:nvPr>
        </p:nvSpPr>
        <p:spPr>
          <a:noFill/>
        </p:spPr>
        <p:txBody>
          <a:bodyPr/>
          <a:lstStyle/>
          <a:p>
            <a:pPr eaLnBrk="1" hangingPunct="1"/>
            <a:endParaRPr lang="en-US" altLang="en-US" smtClean="0"/>
          </a:p>
        </p:txBody>
      </p:sp>
    </p:spTree>
    <p:extLst>
      <p:ext uri="{BB962C8B-B14F-4D97-AF65-F5344CB8AC3E}">
        <p14:creationId xmlns:p14="http://schemas.microsoft.com/office/powerpoint/2010/main" val="399232737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p:cNvSpPr>
            <a:spLocks noGrp="1" noChangeArrowheads="1"/>
          </p:cNvSpPr>
          <p:nvPr>
            <p:ph type="sldNum" sz="quarter" idx="5"/>
          </p:nvPr>
        </p:nvSpPr>
        <p:spPr>
          <a:noFill/>
        </p:spPr>
        <p:txBody>
          <a:bodyPr/>
          <a:lstStyle>
            <a:lvl1pPr defTabSz="966788">
              <a:defRPr>
                <a:solidFill>
                  <a:schemeClr val="tx1"/>
                </a:solidFill>
                <a:latin typeface="Arial" charset="0"/>
              </a:defRPr>
            </a:lvl1pPr>
            <a:lvl2pPr marL="742950" indent="-285750" defTabSz="966788">
              <a:defRPr>
                <a:solidFill>
                  <a:schemeClr val="tx1"/>
                </a:solidFill>
                <a:latin typeface="Arial" charset="0"/>
              </a:defRPr>
            </a:lvl2pPr>
            <a:lvl3pPr marL="1143000" indent="-228600" defTabSz="966788">
              <a:defRPr>
                <a:solidFill>
                  <a:schemeClr val="tx1"/>
                </a:solidFill>
                <a:latin typeface="Arial" charset="0"/>
              </a:defRPr>
            </a:lvl3pPr>
            <a:lvl4pPr marL="1600200" indent="-228600" defTabSz="966788">
              <a:defRPr>
                <a:solidFill>
                  <a:schemeClr val="tx1"/>
                </a:solidFill>
                <a:latin typeface="Arial" charset="0"/>
              </a:defRPr>
            </a:lvl4pPr>
            <a:lvl5pPr marL="2057400" indent="-228600" defTabSz="966788">
              <a:defRPr>
                <a:solidFill>
                  <a:schemeClr val="tx1"/>
                </a:solidFill>
                <a:latin typeface="Arial" charset="0"/>
              </a:defRPr>
            </a:lvl5pPr>
            <a:lvl6pPr marL="2514600" indent="-228600" defTabSz="966788" eaLnBrk="0" fontAlgn="base" hangingPunct="0">
              <a:spcBef>
                <a:spcPct val="0"/>
              </a:spcBef>
              <a:spcAft>
                <a:spcPct val="0"/>
              </a:spcAft>
              <a:defRPr>
                <a:solidFill>
                  <a:schemeClr val="tx1"/>
                </a:solidFill>
                <a:latin typeface="Arial" charset="0"/>
              </a:defRPr>
            </a:lvl6pPr>
            <a:lvl7pPr marL="2971800" indent="-228600" defTabSz="966788" eaLnBrk="0" fontAlgn="base" hangingPunct="0">
              <a:spcBef>
                <a:spcPct val="0"/>
              </a:spcBef>
              <a:spcAft>
                <a:spcPct val="0"/>
              </a:spcAft>
              <a:defRPr>
                <a:solidFill>
                  <a:schemeClr val="tx1"/>
                </a:solidFill>
                <a:latin typeface="Arial" charset="0"/>
              </a:defRPr>
            </a:lvl7pPr>
            <a:lvl8pPr marL="3429000" indent="-228600" defTabSz="966788" eaLnBrk="0" fontAlgn="base" hangingPunct="0">
              <a:spcBef>
                <a:spcPct val="0"/>
              </a:spcBef>
              <a:spcAft>
                <a:spcPct val="0"/>
              </a:spcAft>
              <a:defRPr>
                <a:solidFill>
                  <a:schemeClr val="tx1"/>
                </a:solidFill>
                <a:latin typeface="Arial" charset="0"/>
              </a:defRPr>
            </a:lvl8pPr>
            <a:lvl9pPr marL="3886200" indent="-228600" defTabSz="966788" eaLnBrk="0" fontAlgn="base" hangingPunct="0">
              <a:spcBef>
                <a:spcPct val="0"/>
              </a:spcBef>
              <a:spcAft>
                <a:spcPct val="0"/>
              </a:spcAft>
              <a:defRPr>
                <a:solidFill>
                  <a:schemeClr val="tx1"/>
                </a:solidFill>
                <a:latin typeface="Arial" charset="0"/>
              </a:defRPr>
            </a:lvl9pPr>
          </a:lstStyle>
          <a:p>
            <a:fld id="{3D7191D0-2ECC-4106-89E4-A331F95EC0BC}" type="slidenum">
              <a:rPr lang="en-US" altLang="en-US"/>
              <a:pPr/>
              <a:t>49</a:t>
            </a:fld>
            <a:endParaRPr lang="en-US" altLang="en-US"/>
          </a:p>
        </p:txBody>
      </p:sp>
      <p:sp>
        <p:nvSpPr>
          <p:cNvPr id="109571" name="Rectangle 2"/>
          <p:cNvSpPr>
            <a:spLocks noGrp="1" noRot="1" noChangeAspect="1" noChangeArrowheads="1" noTextEdit="1"/>
          </p:cNvSpPr>
          <p:nvPr>
            <p:ph type="sldImg"/>
          </p:nvPr>
        </p:nvSpPr>
        <p:spPr>
          <a:ln/>
        </p:spPr>
      </p:sp>
      <p:sp>
        <p:nvSpPr>
          <p:cNvPr id="109572" name="Rectangle 3"/>
          <p:cNvSpPr>
            <a:spLocks noGrp="1" noChangeArrowheads="1"/>
          </p:cNvSpPr>
          <p:nvPr>
            <p:ph type="body" idx="1"/>
          </p:nvPr>
        </p:nvSpPr>
        <p:spPr>
          <a:noFill/>
        </p:spPr>
        <p:txBody>
          <a:bodyPr/>
          <a:lstStyle/>
          <a:p>
            <a:pPr eaLnBrk="1" hangingPunct="1"/>
            <a:endParaRPr lang="en-US" altLang="en-US" smtClean="0"/>
          </a:p>
        </p:txBody>
      </p:sp>
    </p:spTree>
    <p:extLst>
      <p:ext uri="{BB962C8B-B14F-4D97-AF65-F5344CB8AC3E}">
        <p14:creationId xmlns:p14="http://schemas.microsoft.com/office/powerpoint/2010/main" val="11021515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7"/>
          <p:cNvSpPr>
            <a:spLocks noGrp="1" noChangeArrowheads="1"/>
          </p:cNvSpPr>
          <p:nvPr>
            <p:ph type="sldNum" sz="quarter" idx="5"/>
          </p:nvPr>
        </p:nvSpPr>
        <p:spPr>
          <a:noFill/>
        </p:spPr>
        <p:txBody>
          <a:bodyPr/>
          <a:lstStyle>
            <a:lvl1pPr defTabSz="966788">
              <a:defRPr>
                <a:solidFill>
                  <a:schemeClr val="tx1"/>
                </a:solidFill>
                <a:latin typeface="Arial" charset="0"/>
              </a:defRPr>
            </a:lvl1pPr>
            <a:lvl2pPr marL="742950" indent="-285750" defTabSz="966788">
              <a:defRPr>
                <a:solidFill>
                  <a:schemeClr val="tx1"/>
                </a:solidFill>
                <a:latin typeface="Arial" charset="0"/>
              </a:defRPr>
            </a:lvl2pPr>
            <a:lvl3pPr marL="1143000" indent="-228600" defTabSz="966788">
              <a:defRPr>
                <a:solidFill>
                  <a:schemeClr val="tx1"/>
                </a:solidFill>
                <a:latin typeface="Arial" charset="0"/>
              </a:defRPr>
            </a:lvl3pPr>
            <a:lvl4pPr marL="1600200" indent="-228600" defTabSz="966788">
              <a:defRPr>
                <a:solidFill>
                  <a:schemeClr val="tx1"/>
                </a:solidFill>
                <a:latin typeface="Arial" charset="0"/>
              </a:defRPr>
            </a:lvl4pPr>
            <a:lvl5pPr marL="2057400" indent="-228600" defTabSz="966788">
              <a:defRPr>
                <a:solidFill>
                  <a:schemeClr val="tx1"/>
                </a:solidFill>
                <a:latin typeface="Arial" charset="0"/>
              </a:defRPr>
            </a:lvl5pPr>
            <a:lvl6pPr marL="2514600" indent="-228600" defTabSz="966788" eaLnBrk="0" fontAlgn="base" hangingPunct="0">
              <a:spcBef>
                <a:spcPct val="0"/>
              </a:spcBef>
              <a:spcAft>
                <a:spcPct val="0"/>
              </a:spcAft>
              <a:defRPr>
                <a:solidFill>
                  <a:schemeClr val="tx1"/>
                </a:solidFill>
                <a:latin typeface="Arial" charset="0"/>
              </a:defRPr>
            </a:lvl6pPr>
            <a:lvl7pPr marL="2971800" indent="-228600" defTabSz="966788" eaLnBrk="0" fontAlgn="base" hangingPunct="0">
              <a:spcBef>
                <a:spcPct val="0"/>
              </a:spcBef>
              <a:spcAft>
                <a:spcPct val="0"/>
              </a:spcAft>
              <a:defRPr>
                <a:solidFill>
                  <a:schemeClr val="tx1"/>
                </a:solidFill>
                <a:latin typeface="Arial" charset="0"/>
              </a:defRPr>
            </a:lvl7pPr>
            <a:lvl8pPr marL="3429000" indent="-228600" defTabSz="966788" eaLnBrk="0" fontAlgn="base" hangingPunct="0">
              <a:spcBef>
                <a:spcPct val="0"/>
              </a:spcBef>
              <a:spcAft>
                <a:spcPct val="0"/>
              </a:spcAft>
              <a:defRPr>
                <a:solidFill>
                  <a:schemeClr val="tx1"/>
                </a:solidFill>
                <a:latin typeface="Arial" charset="0"/>
              </a:defRPr>
            </a:lvl8pPr>
            <a:lvl9pPr marL="3886200" indent="-228600" defTabSz="966788" eaLnBrk="0" fontAlgn="base" hangingPunct="0">
              <a:spcBef>
                <a:spcPct val="0"/>
              </a:spcBef>
              <a:spcAft>
                <a:spcPct val="0"/>
              </a:spcAft>
              <a:defRPr>
                <a:solidFill>
                  <a:schemeClr val="tx1"/>
                </a:solidFill>
                <a:latin typeface="Arial" charset="0"/>
              </a:defRPr>
            </a:lvl9pPr>
          </a:lstStyle>
          <a:p>
            <a:fld id="{9589613C-1A9E-42B4-9B1E-E1919D7CB8D0}" type="slidenum">
              <a:rPr lang="en-US" altLang="en-US"/>
              <a:pPr/>
              <a:t>50</a:t>
            </a:fld>
            <a:endParaRPr lang="en-US" altLang="en-US"/>
          </a:p>
        </p:txBody>
      </p:sp>
      <p:sp>
        <p:nvSpPr>
          <p:cNvPr id="110595" name="Rectangle 2"/>
          <p:cNvSpPr>
            <a:spLocks noGrp="1" noRot="1" noChangeAspect="1" noChangeArrowheads="1" noTextEdit="1"/>
          </p:cNvSpPr>
          <p:nvPr>
            <p:ph type="sldImg"/>
          </p:nvPr>
        </p:nvSpPr>
        <p:spPr>
          <a:ln/>
        </p:spPr>
      </p:sp>
      <p:sp>
        <p:nvSpPr>
          <p:cNvPr id="110596" name="Rectangle 3"/>
          <p:cNvSpPr>
            <a:spLocks noGrp="1" noChangeArrowheads="1"/>
          </p:cNvSpPr>
          <p:nvPr>
            <p:ph type="body" idx="1"/>
          </p:nvPr>
        </p:nvSpPr>
        <p:spPr>
          <a:noFill/>
        </p:spPr>
        <p:txBody>
          <a:bodyPr/>
          <a:lstStyle/>
          <a:p>
            <a:pPr eaLnBrk="1" hangingPunct="1"/>
            <a:endParaRPr lang="en-US" altLang="en-US" smtClean="0"/>
          </a:p>
        </p:txBody>
      </p:sp>
    </p:spTree>
    <p:extLst>
      <p:ext uri="{BB962C8B-B14F-4D97-AF65-F5344CB8AC3E}">
        <p14:creationId xmlns:p14="http://schemas.microsoft.com/office/powerpoint/2010/main" val="220085827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p:cNvSpPr>
            <a:spLocks noGrp="1" noChangeArrowheads="1"/>
          </p:cNvSpPr>
          <p:nvPr>
            <p:ph type="sldNum" sz="quarter" idx="5"/>
          </p:nvPr>
        </p:nvSpPr>
        <p:spPr>
          <a:noFill/>
        </p:spPr>
        <p:txBody>
          <a:bodyPr/>
          <a:lstStyle>
            <a:lvl1pPr defTabSz="966788">
              <a:defRPr>
                <a:solidFill>
                  <a:schemeClr val="tx1"/>
                </a:solidFill>
                <a:latin typeface="Arial" charset="0"/>
              </a:defRPr>
            </a:lvl1pPr>
            <a:lvl2pPr marL="742950" indent="-285750" defTabSz="966788">
              <a:defRPr>
                <a:solidFill>
                  <a:schemeClr val="tx1"/>
                </a:solidFill>
                <a:latin typeface="Arial" charset="0"/>
              </a:defRPr>
            </a:lvl2pPr>
            <a:lvl3pPr marL="1143000" indent="-228600" defTabSz="966788">
              <a:defRPr>
                <a:solidFill>
                  <a:schemeClr val="tx1"/>
                </a:solidFill>
                <a:latin typeface="Arial" charset="0"/>
              </a:defRPr>
            </a:lvl3pPr>
            <a:lvl4pPr marL="1600200" indent="-228600" defTabSz="966788">
              <a:defRPr>
                <a:solidFill>
                  <a:schemeClr val="tx1"/>
                </a:solidFill>
                <a:latin typeface="Arial" charset="0"/>
              </a:defRPr>
            </a:lvl4pPr>
            <a:lvl5pPr marL="2057400" indent="-228600" defTabSz="966788">
              <a:defRPr>
                <a:solidFill>
                  <a:schemeClr val="tx1"/>
                </a:solidFill>
                <a:latin typeface="Arial" charset="0"/>
              </a:defRPr>
            </a:lvl5pPr>
            <a:lvl6pPr marL="2514600" indent="-228600" defTabSz="966788" eaLnBrk="0" fontAlgn="base" hangingPunct="0">
              <a:spcBef>
                <a:spcPct val="0"/>
              </a:spcBef>
              <a:spcAft>
                <a:spcPct val="0"/>
              </a:spcAft>
              <a:defRPr>
                <a:solidFill>
                  <a:schemeClr val="tx1"/>
                </a:solidFill>
                <a:latin typeface="Arial" charset="0"/>
              </a:defRPr>
            </a:lvl6pPr>
            <a:lvl7pPr marL="2971800" indent="-228600" defTabSz="966788" eaLnBrk="0" fontAlgn="base" hangingPunct="0">
              <a:spcBef>
                <a:spcPct val="0"/>
              </a:spcBef>
              <a:spcAft>
                <a:spcPct val="0"/>
              </a:spcAft>
              <a:defRPr>
                <a:solidFill>
                  <a:schemeClr val="tx1"/>
                </a:solidFill>
                <a:latin typeface="Arial" charset="0"/>
              </a:defRPr>
            </a:lvl7pPr>
            <a:lvl8pPr marL="3429000" indent="-228600" defTabSz="966788" eaLnBrk="0" fontAlgn="base" hangingPunct="0">
              <a:spcBef>
                <a:spcPct val="0"/>
              </a:spcBef>
              <a:spcAft>
                <a:spcPct val="0"/>
              </a:spcAft>
              <a:defRPr>
                <a:solidFill>
                  <a:schemeClr val="tx1"/>
                </a:solidFill>
                <a:latin typeface="Arial" charset="0"/>
              </a:defRPr>
            </a:lvl8pPr>
            <a:lvl9pPr marL="3886200" indent="-228600" defTabSz="966788" eaLnBrk="0" fontAlgn="base" hangingPunct="0">
              <a:spcBef>
                <a:spcPct val="0"/>
              </a:spcBef>
              <a:spcAft>
                <a:spcPct val="0"/>
              </a:spcAft>
              <a:defRPr>
                <a:solidFill>
                  <a:schemeClr val="tx1"/>
                </a:solidFill>
                <a:latin typeface="Arial" charset="0"/>
              </a:defRPr>
            </a:lvl9pPr>
          </a:lstStyle>
          <a:p>
            <a:fld id="{DD25E597-8F3F-4330-AFC3-FAD10DDC619D}" type="slidenum">
              <a:rPr lang="en-US" altLang="en-US"/>
              <a:pPr/>
              <a:t>51</a:t>
            </a:fld>
            <a:endParaRPr lang="en-US" altLang="en-US"/>
          </a:p>
        </p:txBody>
      </p:sp>
      <p:sp>
        <p:nvSpPr>
          <p:cNvPr id="111619" name="Rectangle 2"/>
          <p:cNvSpPr>
            <a:spLocks noGrp="1" noRot="1" noChangeAspect="1" noChangeArrowheads="1" noTextEdit="1"/>
          </p:cNvSpPr>
          <p:nvPr>
            <p:ph type="sldImg"/>
          </p:nvPr>
        </p:nvSpPr>
        <p:spPr>
          <a:ln/>
        </p:spPr>
      </p:sp>
      <p:sp>
        <p:nvSpPr>
          <p:cNvPr id="111620" name="Rectangle 3"/>
          <p:cNvSpPr>
            <a:spLocks noGrp="1" noChangeArrowheads="1"/>
          </p:cNvSpPr>
          <p:nvPr>
            <p:ph type="body" idx="1"/>
          </p:nvPr>
        </p:nvSpPr>
        <p:spPr>
          <a:noFill/>
        </p:spPr>
        <p:txBody>
          <a:bodyPr/>
          <a:lstStyle/>
          <a:p>
            <a:pPr eaLnBrk="1" hangingPunct="1"/>
            <a:endParaRPr lang="en-US" altLang="en-US" smtClean="0"/>
          </a:p>
        </p:txBody>
      </p:sp>
    </p:spTree>
    <p:extLst>
      <p:ext uri="{BB962C8B-B14F-4D97-AF65-F5344CB8AC3E}">
        <p14:creationId xmlns:p14="http://schemas.microsoft.com/office/powerpoint/2010/main" val="137741677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7"/>
          <p:cNvSpPr>
            <a:spLocks noGrp="1" noChangeArrowheads="1"/>
          </p:cNvSpPr>
          <p:nvPr>
            <p:ph type="sldNum" sz="quarter" idx="5"/>
          </p:nvPr>
        </p:nvSpPr>
        <p:spPr>
          <a:noFill/>
        </p:spPr>
        <p:txBody>
          <a:bodyPr/>
          <a:lstStyle>
            <a:lvl1pPr defTabSz="966788">
              <a:defRPr>
                <a:solidFill>
                  <a:schemeClr val="tx1"/>
                </a:solidFill>
                <a:latin typeface="Arial" charset="0"/>
              </a:defRPr>
            </a:lvl1pPr>
            <a:lvl2pPr marL="742950" indent="-285750" defTabSz="966788">
              <a:defRPr>
                <a:solidFill>
                  <a:schemeClr val="tx1"/>
                </a:solidFill>
                <a:latin typeface="Arial" charset="0"/>
              </a:defRPr>
            </a:lvl2pPr>
            <a:lvl3pPr marL="1143000" indent="-228600" defTabSz="966788">
              <a:defRPr>
                <a:solidFill>
                  <a:schemeClr val="tx1"/>
                </a:solidFill>
                <a:latin typeface="Arial" charset="0"/>
              </a:defRPr>
            </a:lvl3pPr>
            <a:lvl4pPr marL="1600200" indent="-228600" defTabSz="966788">
              <a:defRPr>
                <a:solidFill>
                  <a:schemeClr val="tx1"/>
                </a:solidFill>
                <a:latin typeface="Arial" charset="0"/>
              </a:defRPr>
            </a:lvl4pPr>
            <a:lvl5pPr marL="2057400" indent="-228600" defTabSz="966788">
              <a:defRPr>
                <a:solidFill>
                  <a:schemeClr val="tx1"/>
                </a:solidFill>
                <a:latin typeface="Arial" charset="0"/>
              </a:defRPr>
            </a:lvl5pPr>
            <a:lvl6pPr marL="2514600" indent="-228600" defTabSz="966788" eaLnBrk="0" fontAlgn="base" hangingPunct="0">
              <a:spcBef>
                <a:spcPct val="0"/>
              </a:spcBef>
              <a:spcAft>
                <a:spcPct val="0"/>
              </a:spcAft>
              <a:defRPr>
                <a:solidFill>
                  <a:schemeClr val="tx1"/>
                </a:solidFill>
                <a:latin typeface="Arial" charset="0"/>
              </a:defRPr>
            </a:lvl6pPr>
            <a:lvl7pPr marL="2971800" indent="-228600" defTabSz="966788" eaLnBrk="0" fontAlgn="base" hangingPunct="0">
              <a:spcBef>
                <a:spcPct val="0"/>
              </a:spcBef>
              <a:spcAft>
                <a:spcPct val="0"/>
              </a:spcAft>
              <a:defRPr>
                <a:solidFill>
                  <a:schemeClr val="tx1"/>
                </a:solidFill>
                <a:latin typeface="Arial" charset="0"/>
              </a:defRPr>
            </a:lvl7pPr>
            <a:lvl8pPr marL="3429000" indent="-228600" defTabSz="966788" eaLnBrk="0" fontAlgn="base" hangingPunct="0">
              <a:spcBef>
                <a:spcPct val="0"/>
              </a:spcBef>
              <a:spcAft>
                <a:spcPct val="0"/>
              </a:spcAft>
              <a:defRPr>
                <a:solidFill>
                  <a:schemeClr val="tx1"/>
                </a:solidFill>
                <a:latin typeface="Arial" charset="0"/>
              </a:defRPr>
            </a:lvl8pPr>
            <a:lvl9pPr marL="3886200" indent="-228600" defTabSz="966788" eaLnBrk="0" fontAlgn="base" hangingPunct="0">
              <a:spcBef>
                <a:spcPct val="0"/>
              </a:spcBef>
              <a:spcAft>
                <a:spcPct val="0"/>
              </a:spcAft>
              <a:defRPr>
                <a:solidFill>
                  <a:schemeClr val="tx1"/>
                </a:solidFill>
                <a:latin typeface="Arial" charset="0"/>
              </a:defRPr>
            </a:lvl9pPr>
          </a:lstStyle>
          <a:p>
            <a:fld id="{35E793DB-4263-470D-9632-62DDFC09A4D8}" type="slidenum">
              <a:rPr lang="en-US" altLang="en-US"/>
              <a:pPr/>
              <a:t>52</a:t>
            </a:fld>
            <a:endParaRPr lang="en-US" altLang="en-US"/>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p:spPr>
        <p:txBody>
          <a:bodyPr/>
          <a:lstStyle/>
          <a:p>
            <a:pPr eaLnBrk="1" hangingPunct="1"/>
            <a:endParaRPr lang="en-US" altLang="en-US" smtClean="0"/>
          </a:p>
        </p:txBody>
      </p:sp>
    </p:spTree>
    <p:extLst>
      <p:ext uri="{BB962C8B-B14F-4D97-AF65-F5344CB8AC3E}">
        <p14:creationId xmlns:p14="http://schemas.microsoft.com/office/powerpoint/2010/main" val="15616699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3492" eaLnBrk="0" hangingPunct="0">
              <a:defRPr>
                <a:solidFill>
                  <a:schemeClr val="tx1"/>
                </a:solidFill>
                <a:latin typeface="Arial" charset="0"/>
                <a:ea typeface="ＭＳ Ｐゴシック" charset="0"/>
              </a:defRPr>
            </a:lvl1pPr>
            <a:lvl2pPr marL="722152" indent="-277751" defTabSz="913492" eaLnBrk="0" hangingPunct="0">
              <a:defRPr>
                <a:solidFill>
                  <a:schemeClr val="tx1"/>
                </a:solidFill>
                <a:latin typeface="Arial" charset="0"/>
                <a:ea typeface="ＭＳ Ｐゴシック" charset="0"/>
              </a:defRPr>
            </a:lvl2pPr>
            <a:lvl3pPr marL="1111004" indent="-222200" defTabSz="913492" eaLnBrk="0" hangingPunct="0">
              <a:defRPr>
                <a:solidFill>
                  <a:schemeClr val="tx1"/>
                </a:solidFill>
                <a:latin typeface="Arial" charset="0"/>
                <a:ea typeface="ＭＳ Ｐゴシック" charset="0"/>
              </a:defRPr>
            </a:lvl3pPr>
            <a:lvl4pPr marL="1555406" indent="-222200" defTabSz="913492" eaLnBrk="0" hangingPunct="0">
              <a:defRPr>
                <a:solidFill>
                  <a:schemeClr val="tx1"/>
                </a:solidFill>
                <a:latin typeface="Arial" charset="0"/>
                <a:ea typeface="ＭＳ Ｐゴシック" charset="0"/>
              </a:defRPr>
            </a:lvl4pPr>
            <a:lvl5pPr marL="1999807" indent="-222200" defTabSz="913492" eaLnBrk="0" hangingPunct="0">
              <a:defRPr>
                <a:solidFill>
                  <a:schemeClr val="tx1"/>
                </a:solidFill>
                <a:latin typeface="Arial" charset="0"/>
                <a:ea typeface="ＭＳ Ｐゴシック" charset="0"/>
              </a:defRPr>
            </a:lvl5pPr>
            <a:lvl6pPr marL="2444208" indent="-222200" defTabSz="913492" eaLnBrk="0" fontAlgn="base" hangingPunct="0">
              <a:spcBef>
                <a:spcPct val="0"/>
              </a:spcBef>
              <a:spcAft>
                <a:spcPct val="0"/>
              </a:spcAft>
              <a:defRPr>
                <a:solidFill>
                  <a:schemeClr val="tx1"/>
                </a:solidFill>
                <a:latin typeface="Arial" charset="0"/>
                <a:ea typeface="ＭＳ Ｐゴシック" charset="0"/>
              </a:defRPr>
            </a:lvl6pPr>
            <a:lvl7pPr marL="2888610" indent="-222200" defTabSz="913492" eaLnBrk="0" fontAlgn="base" hangingPunct="0">
              <a:spcBef>
                <a:spcPct val="0"/>
              </a:spcBef>
              <a:spcAft>
                <a:spcPct val="0"/>
              </a:spcAft>
              <a:defRPr>
                <a:solidFill>
                  <a:schemeClr val="tx1"/>
                </a:solidFill>
                <a:latin typeface="Arial" charset="0"/>
                <a:ea typeface="ＭＳ Ｐゴシック" charset="0"/>
              </a:defRPr>
            </a:lvl7pPr>
            <a:lvl8pPr marL="3333011" indent="-222200" defTabSz="913492" eaLnBrk="0" fontAlgn="base" hangingPunct="0">
              <a:spcBef>
                <a:spcPct val="0"/>
              </a:spcBef>
              <a:spcAft>
                <a:spcPct val="0"/>
              </a:spcAft>
              <a:defRPr>
                <a:solidFill>
                  <a:schemeClr val="tx1"/>
                </a:solidFill>
                <a:latin typeface="Arial" charset="0"/>
                <a:ea typeface="ＭＳ Ｐゴシック" charset="0"/>
              </a:defRPr>
            </a:lvl8pPr>
            <a:lvl9pPr marL="3777413" indent="-222200" defTabSz="913492" eaLnBrk="0" fontAlgn="base" hangingPunct="0">
              <a:spcBef>
                <a:spcPct val="0"/>
              </a:spcBef>
              <a:spcAft>
                <a:spcPct val="0"/>
              </a:spcAft>
              <a:defRPr>
                <a:solidFill>
                  <a:schemeClr val="tx1"/>
                </a:solidFill>
                <a:latin typeface="Arial" charset="0"/>
                <a:ea typeface="ＭＳ Ｐゴシック" charset="0"/>
              </a:defRPr>
            </a:lvl9pPr>
          </a:lstStyle>
          <a:p>
            <a:pPr eaLnBrk="1" hangingPunct="1">
              <a:defRPr/>
            </a:pPr>
            <a:fld id="{389B1BB0-8610-1E41-9597-041DE44D0924}" type="slidenum">
              <a:rPr lang="en-US"/>
              <a:pPr eaLnBrk="1" hangingPunct="1">
                <a:defRPr/>
              </a:pPr>
              <a:t>9</a:t>
            </a:fld>
            <a:endParaRPr lang="en-US"/>
          </a:p>
        </p:txBody>
      </p:sp>
      <p:sp>
        <p:nvSpPr>
          <p:cNvPr id="63491" name="Rectangle 2"/>
          <p:cNvSpPr>
            <a:spLocks noGrp="1" noRot="1" noChangeAspect="1" noChangeArrowheads="1" noTextEdit="1"/>
          </p:cNvSpPr>
          <p:nvPr>
            <p:ph type="sldImg"/>
          </p:nvPr>
        </p:nvSpPr>
        <p:spPr>
          <a:xfrm>
            <a:off x="1144588" y="684213"/>
            <a:ext cx="4572000" cy="3430587"/>
          </a:xfrm>
          <a:ln/>
        </p:spPr>
      </p:sp>
      <p:sp>
        <p:nvSpPr>
          <p:cNvPr id="63492" name="Rectangle 3"/>
          <p:cNvSpPr>
            <a:spLocks noGrp="1" noChangeArrowheads="1"/>
          </p:cNvSpPr>
          <p:nvPr>
            <p:ph type="body" idx="1"/>
          </p:nvPr>
        </p:nvSpPr>
        <p:spPr>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defRPr/>
            </a:pPr>
            <a:endParaRPr lang="en-US"/>
          </a:p>
        </p:txBody>
      </p:sp>
    </p:spTree>
    <p:extLst>
      <p:ext uri="{BB962C8B-B14F-4D97-AF65-F5344CB8AC3E}">
        <p14:creationId xmlns:p14="http://schemas.microsoft.com/office/powerpoint/2010/main" val="90170807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7"/>
          <p:cNvSpPr>
            <a:spLocks noGrp="1" noChangeArrowheads="1"/>
          </p:cNvSpPr>
          <p:nvPr>
            <p:ph type="sldNum" sz="quarter" idx="5"/>
          </p:nvPr>
        </p:nvSpPr>
        <p:spPr>
          <a:noFill/>
        </p:spPr>
        <p:txBody>
          <a:bodyPr/>
          <a:lstStyle>
            <a:lvl1pPr defTabSz="966788">
              <a:defRPr>
                <a:solidFill>
                  <a:schemeClr val="tx1"/>
                </a:solidFill>
                <a:latin typeface="Arial" charset="0"/>
              </a:defRPr>
            </a:lvl1pPr>
            <a:lvl2pPr marL="742950" indent="-285750" defTabSz="966788">
              <a:defRPr>
                <a:solidFill>
                  <a:schemeClr val="tx1"/>
                </a:solidFill>
                <a:latin typeface="Arial" charset="0"/>
              </a:defRPr>
            </a:lvl2pPr>
            <a:lvl3pPr marL="1143000" indent="-228600" defTabSz="966788">
              <a:defRPr>
                <a:solidFill>
                  <a:schemeClr val="tx1"/>
                </a:solidFill>
                <a:latin typeface="Arial" charset="0"/>
              </a:defRPr>
            </a:lvl3pPr>
            <a:lvl4pPr marL="1600200" indent="-228600" defTabSz="966788">
              <a:defRPr>
                <a:solidFill>
                  <a:schemeClr val="tx1"/>
                </a:solidFill>
                <a:latin typeface="Arial" charset="0"/>
              </a:defRPr>
            </a:lvl4pPr>
            <a:lvl5pPr marL="2057400" indent="-228600" defTabSz="966788">
              <a:defRPr>
                <a:solidFill>
                  <a:schemeClr val="tx1"/>
                </a:solidFill>
                <a:latin typeface="Arial" charset="0"/>
              </a:defRPr>
            </a:lvl5pPr>
            <a:lvl6pPr marL="2514600" indent="-228600" defTabSz="966788" eaLnBrk="0" fontAlgn="base" hangingPunct="0">
              <a:spcBef>
                <a:spcPct val="0"/>
              </a:spcBef>
              <a:spcAft>
                <a:spcPct val="0"/>
              </a:spcAft>
              <a:defRPr>
                <a:solidFill>
                  <a:schemeClr val="tx1"/>
                </a:solidFill>
                <a:latin typeface="Arial" charset="0"/>
              </a:defRPr>
            </a:lvl6pPr>
            <a:lvl7pPr marL="2971800" indent="-228600" defTabSz="966788" eaLnBrk="0" fontAlgn="base" hangingPunct="0">
              <a:spcBef>
                <a:spcPct val="0"/>
              </a:spcBef>
              <a:spcAft>
                <a:spcPct val="0"/>
              </a:spcAft>
              <a:defRPr>
                <a:solidFill>
                  <a:schemeClr val="tx1"/>
                </a:solidFill>
                <a:latin typeface="Arial" charset="0"/>
              </a:defRPr>
            </a:lvl7pPr>
            <a:lvl8pPr marL="3429000" indent="-228600" defTabSz="966788" eaLnBrk="0" fontAlgn="base" hangingPunct="0">
              <a:spcBef>
                <a:spcPct val="0"/>
              </a:spcBef>
              <a:spcAft>
                <a:spcPct val="0"/>
              </a:spcAft>
              <a:defRPr>
                <a:solidFill>
                  <a:schemeClr val="tx1"/>
                </a:solidFill>
                <a:latin typeface="Arial" charset="0"/>
              </a:defRPr>
            </a:lvl8pPr>
            <a:lvl9pPr marL="3886200" indent="-228600" defTabSz="966788" eaLnBrk="0" fontAlgn="base" hangingPunct="0">
              <a:spcBef>
                <a:spcPct val="0"/>
              </a:spcBef>
              <a:spcAft>
                <a:spcPct val="0"/>
              </a:spcAft>
              <a:defRPr>
                <a:solidFill>
                  <a:schemeClr val="tx1"/>
                </a:solidFill>
                <a:latin typeface="Arial" charset="0"/>
              </a:defRPr>
            </a:lvl9pPr>
          </a:lstStyle>
          <a:p>
            <a:fld id="{8F5C5E1F-7C11-44F4-A849-70E5AB1C1A76}" type="slidenum">
              <a:rPr lang="en-US" altLang="en-US"/>
              <a:pPr/>
              <a:t>53</a:t>
            </a:fld>
            <a:endParaRPr lang="en-US" altLang="en-US"/>
          </a:p>
        </p:txBody>
      </p:sp>
      <p:sp>
        <p:nvSpPr>
          <p:cNvPr id="113667" name="Rectangle 2"/>
          <p:cNvSpPr>
            <a:spLocks noGrp="1" noRot="1" noChangeAspect="1" noChangeArrowheads="1" noTextEdit="1"/>
          </p:cNvSpPr>
          <p:nvPr>
            <p:ph type="sldImg"/>
          </p:nvPr>
        </p:nvSpPr>
        <p:spPr>
          <a:ln/>
        </p:spPr>
      </p:sp>
      <p:sp>
        <p:nvSpPr>
          <p:cNvPr id="113668" name="Rectangle 3"/>
          <p:cNvSpPr>
            <a:spLocks noGrp="1" noChangeArrowheads="1"/>
          </p:cNvSpPr>
          <p:nvPr>
            <p:ph type="body" idx="1"/>
          </p:nvPr>
        </p:nvSpPr>
        <p:spPr>
          <a:noFill/>
        </p:spPr>
        <p:txBody>
          <a:bodyPr/>
          <a:lstStyle/>
          <a:p>
            <a:pPr eaLnBrk="1" hangingPunct="1"/>
            <a:r>
              <a:rPr lang="en-US" altLang="en-US" dirty="0" smtClean="0"/>
              <a:t>After a web client (browser) has created a TCP connection to a web server, the client can begin requesting the web page from the server. Most often, the protocol used to transfer</a:t>
            </a:r>
            <a:r>
              <a:rPr lang="en-US" altLang="en-US" baseline="0" dirty="0" smtClean="0"/>
              <a:t> the web page is HTTP. The HTTP application layer protocol, defines how files can be transferred between two computers. HTTP was specifically created for the purpose of transferring files between web servers and web clients. </a:t>
            </a:r>
            <a:endParaRPr lang="en-US" altLang="en-US" dirty="0" smtClean="0"/>
          </a:p>
        </p:txBody>
      </p:sp>
    </p:spTree>
    <p:extLst>
      <p:ext uri="{BB962C8B-B14F-4D97-AF65-F5344CB8AC3E}">
        <p14:creationId xmlns:p14="http://schemas.microsoft.com/office/powerpoint/2010/main" val="127920778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p:cNvSpPr>
            <a:spLocks noGrp="1" noChangeArrowheads="1"/>
          </p:cNvSpPr>
          <p:nvPr>
            <p:ph type="sldNum" sz="quarter" idx="5"/>
          </p:nvPr>
        </p:nvSpPr>
        <p:spPr>
          <a:noFill/>
        </p:spPr>
        <p:txBody>
          <a:bodyPr/>
          <a:lstStyle>
            <a:lvl1pPr defTabSz="966788">
              <a:defRPr>
                <a:solidFill>
                  <a:schemeClr val="tx1"/>
                </a:solidFill>
                <a:latin typeface="Arial" charset="0"/>
              </a:defRPr>
            </a:lvl1pPr>
            <a:lvl2pPr marL="742950" indent="-285750" defTabSz="966788">
              <a:defRPr>
                <a:solidFill>
                  <a:schemeClr val="tx1"/>
                </a:solidFill>
                <a:latin typeface="Arial" charset="0"/>
              </a:defRPr>
            </a:lvl2pPr>
            <a:lvl3pPr marL="1143000" indent="-228600" defTabSz="966788">
              <a:defRPr>
                <a:solidFill>
                  <a:schemeClr val="tx1"/>
                </a:solidFill>
                <a:latin typeface="Arial" charset="0"/>
              </a:defRPr>
            </a:lvl3pPr>
            <a:lvl4pPr marL="1600200" indent="-228600" defTabSz="966788">
              <a:defRPr>
                <a:solidFill>
                  <a:schemeClr val="tx1"/>
                </a:solidFill>
                <a:latin typeface="Arial" charset="0"/>
              </a:defRPr>
            </a:lvl4pPr>
            <a:lvl5pPr marL="2057400" indent="-228600" defTabSz="966788">
              <a:defRPr>
                <a:solidFill>
                  <a:schemeClr val="tx1"/>
                </a:solidFill>
                <a:latin typeface="Arial" charset="0"/>
              </a:defRPr>
            </a:lvl5pPr>
            <a:lvl6pPr marL="2514600" indent="-228600" defTabSz="966788" eaLnBrk="0" fontAlgn="base" hangingPunct="0">
              <a:spcBef>
                <a:spcPct val="0"/>
              </a:spcBef>
              <a:spcAft>
                <a:spcPct val="0"/>
              </a:spcAft>
              <a:defRPr>
                <a:solidFill>
                  <a:schemeClr val="tx1"/>
                </a:solidFill>
                <a:latin typeface="Arial" charset="0"/>
              </a:defRPr>
            </a:lvl6pPr>
            <a:lvl7pPr marL="2971800" indent="-228600" defTabSz="966788" eaLnBrk="0" fontAlgn="base" hangingPunct="0">
              <a:spcBef>
                <a:spcPct val="0"/>
              </a:spcBef>
              <a:spcAft>
                <a:spcPct val="0"/>
              </a:spcAft>
              <a:defRPr>
                <a:solidFill>
                  <a:schemeClr val="tx1"/>
                </a:solidFill>
                <a:latin typeface="Arial" charset="0"/>
              </a:defRPr>
            </a:lvl7pPr>
            <a:lvl8pPr marL="3429000" indent="-228600" defTabSz="966788" eaLnBrk="0" fontAlgn="base" hangingPunct="0">
              <a:spcBef>
                <a:spcPct val="0"/>
              </a:spcBef>
              <a:spcAft>
                <a:spcPct val="0"/>
              </a:spcAft>
              <a:defRPr>
                <a:solidFill>
                  <a:schemeClr val="tx1"/>
                </a:solidFill>
                <a:latin typeface="Arial" charset="0"/>
              </a:defRPr>
            </a:lvl8pPr>
            <a:lvl9pPr marL="3886200" indent="-228600" defTabSz="966788" eaLnBrk="0" fontAlgn="base" hangingPunct="0">
              <a:spcBef>
                <a:spcPct val="0"/>
              </a:spcBef>
              <a:spcAft>
                <a:spcPct val="0"/>
              </a:spcAft>
              <a:defRPr>
                <a:solidFill>
                  <a:schemeClr val="tx1"/>
                </a:solidFill>
                <a:latin typeface="Arial" charset="0"/>
              </a:defRPr>
            </a:lvl9pPr>
          </a:lstStyle>
          <a:p>
            <a:fld id="{753BE431-67D7-4141-8BCB-6889D08A11A4}" type="slidenum">
              <a:rPr lang="en-US" altLang="en-US"/>
              <a:pPr/>
              <a:t>54</a:t>
            </a:fld>
            <a:endParaRPr lang="en-US" altLang="en-US"/>
          </a:p>
        </p:txBody>
      </p:sp>
      <p:sp>
        <p:nvSpPr>
          <p:cNvPr id="114691" name="Rectangle 2"/>
          <p:cNvSpPr>
            <a:spLocks noGrp="1" noRot="1" noChangeAspect="1" noChangeArrowheads="1" noTextEdit="1"/>
          </p:cNvSpPr>
          <p:nvPr>
            <p:ph type="sldImg"/>
          </p:nvPr>
        </p:nvSpPr>
        <p:spPr>
          <a:ln/>
        </p:spPr>
      </p:sp>
      <p:sp>
        <p:nvSpPr>
          <p:cNvPr id="114692" name="Rectangle 3"/>
          <p:cNvSpPr>
            <a:spLocks noGrp="1" noChangeArrowheads="1"/>
          </p:cNvSpPr>
          <p:nvPr>
            <p:ph type="body" idx="1"/>
          </p:nvPr>
        </p:nvSpPr>
        <p:spPr>
          <a:noFill/>
        </p:spPr>
        <p:txBody>
          <a:bodyPr/>
          <a:lstStyle/>
          <a:p>
            <a:pPr eaLnBrk="1" hangingPunct="1"/>
            <a:r>
              <a:rPr lang="en-US" altLang="en-US" dirty="0" smtClean="0"/>
              <a:t>HTTP defines several commands and responses, with the most frequently used being the HTTP GET request. To get a file from a web server, the client sends an HTTP GET request to the server, listing the filename. If the server decides to send the file, the server sends an HTTP GET response, with a return code of 200 (meaning OK), along with the file’s contents. </a:t>
            </a:r>
          </a:p>
          <a:p>
            <a:pPr eaLnBrk="1" hangingPunct="1"/>
            <a:endParaRPr lang="en-US" altLang="en-US" dirty="0" smtClean="0"/>
          </a:p>
          <a:p>
            <a:pPr eaLnBrk="1" hangingPunct="1"/>
            <a:r>
              <a:rPr lang="en-US" altLang="en-US" dirty="0" smtClean="0"/>
              <a:t>Web pages typically consist of multiple files, called objects. Most web pages contain text as well as several graphical images, animated</a:t>
            </a:r>
            <a:r>
              <a:rPr lang="en-US" altLang="en-US" baseline="0" dirty="0" smtClean="0"/>
              <a:t> advertisements, and possibly voice or video. Each of these components is stored as a different object (file) on the web server. To get them all, the web browser gets the first file. This file can (and typically does) include reference to other URIs, so the browser then also requests the other objects. </a:t>
            </a:r>
            <a:endParaRPr lang="en-US" altLang="en-US" dirty="0" smtClean="0"/>
          </a:p>
        </p:txBody>
      </p:sp>
    </p:spTree>
    <p:extLst>
      <p:ext uri="{BB962C8B-B14F-4D97-AF65-F5344CB8AC3E}">
        <p14:creationId xmlns:p14="http://schemas.microsoft.com/office/powerpoint/2010/main" val="64534011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7"/>
          <p:cNvSpPr>
            <a:spLocks noGrp="1" noChangeArrowheads="1"/>
          </p:cNvSpPr>
          <p:nvPr>
            <p:ph type="sldNum" sz="quarter" idx="5"/>
          </p:nvPr>
        </p:nvSpPr>
        <p:spPr>
          <a:noFill/>
        </p:spPr>
        <p:txBody>
          <a:bodyPr/>
          <a:lstStyle>
            <a:lvl1pPr defTabSz="966788">
              <a:defRPr>
                <a:solidFill>
                  <a:schemeClr val="tx1"/>
                </a:solidFill>
                <a:latin typeface="Arial" charset="0"/>
              </a:defRPr>
            </a:lvl1pPr>
            <a:lvl2pPr marL="742950" indent="-285750" defTabSz="966788">
              <a:defRPr>
                <a:solidFill>
                  <a:schemeClr val="tx1"/>
                </a:solidFill>
                <a:latin typeface="Arial" charset="0"/>
              </a:defRPr>
            </a:lvl2pPr>
            <a:lvl3pPr marL="1143000" indent="-228600" defTabSz="966788">
              <a:defRPr>
                <a:solidFill>
                  <a:schemeClr val="tx1"/>
                </a:solidFill>
                <a:latin typeface="Arial" charset="0"/>
              </a:defRPr>
            </a:lvl3pPr>
            <a:lvl4pPr marL="1600200" indent="-228600" defTabSz="966788">
              <a:defRPr>
                <a:solidFill>
                  <a:schemeClr val="tx1"/>
                </a:solidFill>
                <a:latin typeface="Arial" charset="0"/>
              </a:defRPr>
            </a:lvl4pPr>
            <a:lvl5pPr marL="2057400" indent="-228600" defTabSz="966788">
              <a:defRPr>
                <a:solidFill>
                  <a:schemeClr val="tx1"/>
                </a:solidFill>
                <a:latin typeface="Arial" charset="0"/>
              </a:defRPr>
            </a:lvl5pPr>
            <a:lvl6pPr marL="2514600" indent="-228600" defTabSz="966788" eaLnBrk="0" fontAlgn="base" hangingPunct="0">
              <a:spcBef>
                <a:spcPct val="0"/>
              </a:spcBef>
              <a:spcAft>
                <a:spcPct val="0"/>
              </a:spcAft>
              <a:defRPr>
                <a:solidFill>
                  <a:schemeClr val="tx1"/>
                </a:solidFill>
                <a:latin typeface="Arial" charset="0"/>
              </a:defRPr>
            </a:lvl6pPr>
            <a:lvl7pPr marL="2971800" indent="-228600" defTabSz="966788" eaLnBrk="0" fontAlgn="base" hangingPunct="0">
              <a:spcBef>
                <a:spcPct val="0"/>
              </a:spcBef>
              <a:spcAft>
                <a:spcPct val="0"/>
              </a:spcAft>
              <a:defRPr>
                <a:solidFill>
                  <a:schemeClr val="tx1"/>
                </a:solidFill>
                <a:latin typeface="Arial" charset="0"/>
              </a:defRPr>
            </a:lvl7pPr>
            <a:lvl8pPr marL="3429000" indent="-228600" defTabSz="966788" eaLnBrk="0" fontAlgn="base" hangingPunct="0">
              <a:spcBef>
                <a:spcPct val="0"/>
              </a:spcBef>
              <a:spcAft>
                <a:spcPct val="0"/>
              </a:spcAft>
              <a:defRPr>
                <a:solidFill>
                  <a:schemeClr val="tx1"/>
                </a:solidFill>
                <a:latin typeface="Arial" charset="0"/>
              </a:defRPr>
            </a:lvl8pPr>
            <a:lvl9pPr marL="3886200" indent="-228600" defTabSz="966788" eaLnBrk="0" fontAlgn="base" hangingPunct="0">
              <a:spcBef>
                <a:spcPct val="0"/>
              </a:spcBef>
              <a:spcAft>
                <a:spcPct val="0"/>
              </a:spcAft>
              <a:defRPr>
                <a:solidFill>
                  <a:schemeClr val="tx1"/>
                </a:solidFill>
                <a:latin typeface="Arial" charset="0"/>
              </a:defRPr>
            </a:lvl9pPr>
          </a:lstStyle>
          <a:p>
            <a:fld id="{7E958CA9-88D7-4973-A4BE-164F377B543B}" type="slidenum">
              <a:rPr lang="en-US" altLang="en-US"/>
              <a:pPr/>
              <a:t>55</a:t>
            </a:fld>
            <a:endParaRPr lang="en-US" altLang="en-US"/>
          </a:p>
        </p:txBody>
      </p:sp>
      <p:sp>
        <p:nvSpPr>
          <p:cNvPr id="115715" name="Rectangle 2"/>
          <p:cNvSpPr>
            <a:spLocks noGrp="1" noRot="1" noChangeAspect="1" noChangeArrowheads="1" noTextEdit="1"/>
          </p:cNvSpPr>
          <p:nvPr>
            <p:ph type="sldImg"/>
          </p:nvPr>
        </p:nvSpPr>
        <p:spPr>
          <a:ln/>
        </p:spPr>
      </p:sp>
      <p:sp>
        <p:nvSpPr>
          <p:cNvPr id="115716" name="Rectangle 3"/>
          <p:cNvSpPr>
            <a:spLocks noGrp="1" noChangeArrowheads="1"/>
          </p:cNvSpPr>
          <p:nvPr>
            <p:ph type="body" idx="1"/>
          </p:nvPr>
        </p:nvSpPr>
        <p:spPr>
          <a:noFill/>
        </p:spPr>
        <p:txBody>
          <a:bodyPr/>
          <a:lstStyle/>
          <a:p>
            <a:pPr eaLnBrk="1" hangingPunct="1"/>
            <a:endParaRPr lang="en-US" altLang="en-US" smtClean="0"/>
          </a:p>
        </p:txBody>
      </p:sp>
    </p:spTree>
    <p:extLst>
      <p:ext uri="{BB962C8B-B14F-4D97-AF65-F5344CB8AC3E}">
        <p14:creationId xmlns:p14="http://schemas.microsoft.com/office/powerpoint/2010/main" val="93317150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7"/>
          <p:cNvSpPr>
            <a:spLocks noGrp="1" noChangeArrowheads="1"/>
          </p:cNvSpPr>
          <p:nvPr>
            <p:ph type="sldNum" sz="quarter" idx="5"/>
          </p:nvPr>
        </p:nvSpPr>
        <p:spPr>
          <a:noFill/>
        </p:spPr>
        <p:txBody>
          <a:bodyPr/>
          <a:lstStyle>
            <a:lvl1pPr defTabSz="966788">
              <a:defRPr>
                <a:solidFill>
                  <a:schemeClr val="tx1"/>
                </a:solidFill>
                <a:latin typeface="Arial" charset="0"/>
              </a:defRPr>
            </a:lvl1pPr>
            <a:lvl2pPr marL="742950" indent="-285750" defTabSz="966788">
              <a:defRPr>
                <a:solidFill>
                  <a:schemeClr val="tx1"/>
                </a:solidFill>
                <a:latin typeface="Arial" charset="0"/>
              </a:defRPr>
            </a:lvl2pPr>
            <a:lvl3pPr marL="1143000" indent="-228600" defTabSz="966788">
              <a:defRPr>
                <a:solidFill>
                  <a:schemeClr val="tx1"/>
                </a:solidFill>
                <a:latin typeface="Arial" charset="0"/>
              </a:defRPr>
            </a:lvl3pPr>
            <a:lvl4pPr marL="1600200" indent="-228600" defTabSz="966788">
              <a:defRPr>
                <a:solidFill>
                  <a:schemeClr val="tx1"/>
                </a:solidFill>
                <a:latin typeface="Arial" charset="0"/>
              </a:defRPr>
            </a:lvl4pPr>
            <a:lvl5pPr marL="2057400" indent="-228600" defTabSz="966788">
              <a:defRPr>
                <a:solidFill>
                  <a:schemeClr val="tx1"/>
                </a:solidFill>
                <a:latin typeface="Arial" charset="0"/>
              </a:defRPr>
            </a:lvl5pPr>
            <a:lvl6pPr marL="2514600" indent="-228600" defTabSz="966788" eaLnBrk="0" fontAlgn="base" hangingPunct="0">
              <a:spcBef>
                <a:spcPct val="0"/>
              </a:spcBef>
              <a:spcAft>
                <a:spcPct val="0"/>
              </a:spcAft>
              <a:defRPr>
                <a:solidFill>
                  <a:schemeClr val="tx1"/>
                </a:solidFill>
                <a:latin typeface="Arial" charset="0"/>
              </a:defRPr>
            </a:lvl6pPr>
            <a:lvl7pPr marL="2971800" indent="-228600" defTabSz="966788" eaLnBrk="0" fontAlgn="base" hangingPunct="0">
              <a:spcBef>
                <a:spcPct val="0"/>
              </a:spcBef>
              <a:spcAft>
                <a:spcPct val="0"/>
              </a:spcAft>
              <a:defRPr>
                <a:solidFill>
                  <a:schemeClr val="tx1"/>
                </a:solidFill>
                <a:latin typeface="Arial" charset="0"/>
              </a:defRPr>
            </a:lvl7pPr>
            <a:lvl8pPr marL="3429000" indent="-228600" defTabSz="966788" eaLnBrk="0" fontAlgn="base" hangingPunct="0">
              <a:spcBef>
                <a:spcPct val="0"/>
              </a:spcBef>
              <a:spcAft>
                <a:spcPct val="0"/>
              </a:spcAft>
              <a:defRPr>
                <a:solidFill>
                  <a:schemeClr val="tx1"/>
                </a:solidFill>
                <a:latin typeface="Arial" charset="0"/>
              </a:defRPr>
            </a:lvl8pPr>
            <a:lvl9pPr marL="3886200" indent="-228600" defTabSz="966788" eaLnBrk="0" fontAlgn="base" hangingPunct="0">
              <a:spcBef>
                <a:spcPct val="0"/>
              </a:spcBef>
              <a:spcAft>
                <a:spcPct val="0"/>
              </a:spcAft>
              <a:defRPr>
                <a:solidFill>
                  <a:schemeClr val="tx1"/>
                </a:solidFill>
                <a:latin typeface="Arial" charset="0"/>
              </a:defRPr>
            </a:lvl9pPr>
          </a:lstStyle>
          <a:p>
            <a:fld id="{E6F1B489-9D18-4E3D-B50E-93B2A00B00A0}" type="slidenum">
              <a:rPr lang="en-US" altLang="en-US"/>
              <a:pPr/>
              <a:t>58</a:t>
            </a:fld>
            <a:endParaRPr lang="en-US" altLang="en-US"/>
          </a:p>
        </p:txBody>
      </p:sp>
      <p:sp>
        <p:nvSpPr>
          <p:cNvPr id="116739" name="Rectangle 2"/>
          <p:cNvSpPr>
            <a:spLocks noGrp="1" noRot="1" noChangeAspect="1" noChangeArrowheads="1" noTextEdit="1"/>
          </p:cNvSpPr>
          <p:nvPr>
            <p:ph type="sldImg"/>
          </p:nvPr>
        </p:nvSpPr>
        <p:spPr>
          <a:ln/>
        </p:spPr>
      </p:sp>
      <p:sp>
        <p:nvSpPr>
          <p:cNvPr id="116740" name="Rectangle 3"/>
          <p:cNvSpPr>
            <a:spLocks noGrp="1" noChangeArrowheads="1"/>
          </p:cNvSpPr>
          <p:nvPr>
            <p:ph type="body" idx="1"/>
          </p:nvPr>
        </p:nvSpPr>
        <p:spPr>
          <a:noFill/>
        </p:spPr>
        <p:txBody>
          <a:bodyPr/>
          <a:lstStyle/>
          <a:p>
            <a:pPr eaLnBrk="1" hangingPunct="1"/>
            <a:endParaRPr lang="en-US" altLang="en-US" smtClean="0"/>
          </a:p>
        </p:txBody>
      </p:sp>
    </p:spTree>
    <p:extLst>
      <p:ext uri="{BB962C8B-B14F-4D97-AF65-F5344CB8AC3E}">
        <p14:creationId xmlns:p14="http://schemas.microsoft.com/office/powerpoint/2010/main" val="19832385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a:spLocks noGrp="1" noChangeArrowheads="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3492" eaLnBrk="0" hangingPunct="0">
              <a:defRPr>
                <a:solidFill>
                  <a:schemeClr val="tx1"/>
                </a:solidFill>
                <a:latin typeface="Arial" charset="0"/>
                <a:ea typeface="ＭＳ Ｐゴシック" charset="0"/>
              </a:defRPr>
            </a:lvl1pPr>
            <a:lvl2pPr marL="722152" indent="-277751" defTabSz="913492" eaLnBrk="0" hangingPunct="0">
              <a:defRPr>
                <a:solidFill>
                  <a:schemeClr val="tx1"/>
                </a:solidFill>
                <a:latin typeface="Arial" charset="0"/>
                <a:ea typeface="ＭＳ Ｐゴシック" charset="0"/>
              </a:defRPr>
            </a:lvl2pPr>
            <a:lvl3pPr marL="1111004" indent="-222200" defTabSz="913492" eaLnBrk="0" hangingPunct="0">
              <a:defRPr>
                <a:solidFill>
                  <a:schemeClr val="tx1"/>
                </a:solidFill>
                <a:latin typeface="Arial" charset="0"/>
                <a:ea typeface="ＭＳ Ｐゴシック" charset="0"/>
              </a:defRPr>
            </a:lvl3pPr>
            <a:lvl4pPr marL="1555406" indent="-222200" defTabSz="913492" eaLnBrk="0" hangingPunct="0">
              <a:defRPr>
                <a:solidFill>
                  <a:schemeClr val="tx1"/>
                </a:solidFill>
                <a:latin typeface="Arial" charset="0"/>
                <a:ea typeface="ＭＳ Ｐゴシック" charset="0"/>
              </a:defRPr>
            </a:lvl4pPr>
            <a:lvl5pPr marL="1999807" indent="-222200" defTabSz="913492" eaLnBrk="0" hangingPunct="0">
              <a:defRPr>
                <a:solidFill>
                  <a:schemeClr val="tx1"/>
                </a:solidFill>
                <a:latin typeface="Arial" charset="0"/>
                <a:ea typeface="ＭＳ Ｐゴシック" charset="0"/>
              </a:defRPr>
            </a:lvl5pPr>
            <a:lvl6pPr marL="2444208" indent="-222200" defTabSz="913492" eaLnBrk="0" fontAlgn="base" hangingPunct="0">
              <a:spcBef>
                <a:spcPct val="0"/>
              </a:spcBef>
              <a:spcAft>
                <a:spcPct val="0"/>
              </a:spcAft>
              <a:defRPr>
                <a:solidFill>
                  <a:schemeClr val="tx1"/>
                </a:solidFill>
                <a:latin typeface="Arial" charset="0"/>
                <a:ea typeface="ＭＳ Ｐゴシック" charset="0"/>
              </a:defRPr>
            </a:lvl6pPr>
            <a:lvl7pPr marL="2888610" indent="-222200" defTabSz="913492" eaLnBrk="0" fontAlgn="base" hangingPunct="0">
              <a:spcBef>
                <a:spcPct val="0"/>
              </a:spcBef>
              <a:spcAft>
                <a:spcPct val="0"/>
              </a:spcAft>
              <a:defRPr>
                <a:solidFill>
                  <a:schemeClr val="tx1"/>
                </a:solidFill>
                <a:latin typeface="Arial" charset="0"/>
                <a:ea typeface="ＭＳ Ｐゴシック" charset="0"/>
              </a:defRPr>
            </a:lvl7pPr>
            <a:lvl8pPr marL="3333011" indent="-222200" defTabSz="913492" eaLnBrk="0" fontAlgn="base" hangingPunct="0">
              <a:spcBef>
                <a:spcPct val="0"/>
              </a:spcBef>
              <a:spcAft>
                <a:spcPct val="0"/>
              </a:spcAft>
              <a:defRPr>
                <a:solidFill>
                  <a:schemeClr val="tx1"/>
                </a:solidFill>
                <a:latin typeface="Arial" charset="0"/>
                <a:ea typeface="ＭＳ Ｐゴシック" charset="0"/>
              </a:defRPr>
            </a:lvl8pPr>
            <a:lvl9pPr marL="3777413" indent="-222200" defTabSz="913492" eaLnBrk="0" fontAlgn="base" hangingPunct="0">
              <a:spcBef>
                <a:spcPct val="0"/>
              </a:spcBef>
              <a:spcAft>
                <a:spcPct val="0"/>
              </a:spcAft>
              <a:defRPr>
                <a:solidFill>
                  <a:schemeClr val="tx1"/>
                </a:solidFill>
                <a:latin typeface="Arial" charset="0"/>
                <a:ea typeface="ＭＳ Ｐゴシック" charset="0"/>
              </a:defRPr>
            </a:lvl9pPr>
          </a:lstStyle>
          <a:p>
            <a:pPr eaLnBrk="1" hangingPunct="1">
              <a:defRPr/>
            </a:pPr>
            <a:fld id="{6ECAF84C-717C-BD4A-996F-717E9A968C55}" type="slidenum">
              <a:rPr lang="en-US"/>
              <a:pPr eaLnBrk="1" hangingPunct="1">
                <a:defRPr/>
              </a:pPr>
              <a:t>10</a:t>
            </a:fld>
            <a:endParaRPr lang="en-US"/>
          </a:p>
        </p:txBody>
      </p:sp>
      <p:sp>
        <p:nvSpPr>
          <p:cNvPr id="64515" name="Rectangle 2"/>
          <p:cNvSpPr>
            <a:spLocks noGrp="1" noRot="1" noChangeAspect="1" noChangeArrowheads="1" noTextEdit="1"/>
          </p:cNvSpPr>
          <p:nvPr>
            <p:ph type="sldImg"/>
          </p:nvPr>
        </p:nvSpPr>
        <p:spPr>
          <a:xfrm>
            <a:off x="1144588" y="684213"/>
            <a:ext cx="4572000" cy="3430587"/>
          </a:xfrm>
          <a:ln/>
        </p:spPr>
      </p:sp>
      <p:sp>
        <p:nvSpPr>
          <p:cNvPr id="64516" name="Rectangle 3"/>
          <p:cNvSpPr>
            <a:spLocks noGrp="1" noChangeArrowheads="1"/>
          </p:cNvSpPr>
          <p:nvPr>
            <p:ph type="body" idx="1"/>
          </p:nvPr>
        </p:nvSpPr>
        <p:spPr>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defRPr/>
            </a:pPr>
            <a:endParaRPr lang="en-US"/>
          </a:p>
        </p:txBody>
      </p:sp>
    </p:spTree>
    <p:extLst>
      <p:ext uri="{BB962C8B-B14F-4D97-AF65-F5344CB8AC3E}">
        <p14:creationId xmlns:p14="http://schemas.microsoft.com/office/powerpoint/2010/main" val="29448355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AE8DA99A-B670-4A46-ACAA-A09E73F2A0A7}" type="slidenum">
              <a:rPr lang="en-US"/>
              <a:pPr>
                <a:defRPr/>
              </a:pPr>
              <a:t>11</a:t>
            </a:fld>
            <a:endParaRPr lang="en-US"/>
          </a:p>
        </p:txBody>
      </p:sp>
      <p:sp>
        <p:nvSpPr>
          <p:cNvPr id="1473538" name="Rectangle 2"/>
          <p:cNvSpPr>
            <a:spLocks noGrp="1" noRot="1" noChangeAspect="1" noChangeArrowheads="1" noTextEdit="1"/>
          </p:cNvSpPr>
          <p:nvPr>
            <p:ph type="sldImg"/>
          </p:nvPr>
        </p:nvSpPr>
        <p:spPr>
          <a:xfrm>
            <a:off x="1144588" y="685800"/>
            <a:ext cx="4570412" cy="3429000"/>
          </a:xfrm>
          <a:ln/>
          <a:extLst>
            <a:ext uri="{FAA26D3D-D897-4be2-8F04-BA451C77F1D7}">
              <ma14:placeholderFlag xmlns:ma14="http://schemas.microsoft.com/office/mac/drawingml/2011/main" xmlns="" val="1"/>
            </a:ext>
          </a:extLst>
        </p:spPr>
      </p:sp>
      <p:sp>
        <p:nvSpPr>
          <p:cNvPr id="1473539" name="Rectangle 3"/>
          <p:cNvSpPr>
            <a:spLocks noGrp="1" noChangeArrowheads="1"/>
          </p:cNvSpPr>
          <p:nvPr>
            <p:ph type="body" idx="1"/>
          </p:nvPr>
        </p:nvSpPr>
        <p:spPr>
          <a:xfrm>
            <a:off x="913805" y="4343704"/>
            <a:ext cx="5030391" cy="4113892"/>
          </a:xfrm>
        </p:spPr>
        <p:txBody>
          <a:bodyPr/>
          <a:lstStyle/>
          <a:p>
            <a:pPr>
              <a:defRPr/>
            </a:pPr>
            <a:endParaRPr lang="en-US"/>
          </a:p>
        </p:txBody>
      </p:sp>
    </p:spTree>
    <p:extLst>
      <p:ext uri="{BB962C8B-B14F-4D97-AF65-F5344CB8AC3E}">
        <p14:creationId xmlns:p14="http://schemas.microsoft.com/office/powerpoint/2010/main" val="242150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6E67A7B-8871-4A1F-92C7-B7591411096F}" type="slidenum">
              <a:rPr lang="en-US" smtClean="0"/>
              <a:t>15</a:t>
            </a:fld>
            <a:endParaRPr lang="en-US"/>
          </a:p>
        </p:txBody>
      </p:sp>
    </p:spTree>
    <p:extLst>
      <p:ext uri="{BB962C8B-B14F-4D97-AF65-F5344CB8AC3E}">
        <p14:creationId xmlns:p14="http://schemas.microsoft.com/office/powerpoint/2010/main" val="42496822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B0A1B13-A9D5-4ABE-B1DC-EE99D3674588}" type="slidenum">
              <a:rPr lang="en-US"/>
              <a:pPr/>
              <a:t>17</a:t>
            </a:fld>
            <a:endParaRPr lang="en-US"/>
          </a:p>
        </p:txBody>
      </p:sp>
      <p:sp>
        <p:nvSpPr>
          <p:cNvPr id="26626" name="Rectangle 2"/>
          <p:cNvSpPr>
            <a:spLocks noGrp="1" noRot="1" noChangeAspect="1" noChangeArrowheads="1" noTextEdit="1"/>
          </p:cNvSpPr>
          <p:nvPr>
            <p:ph type="sldImg"/>
          </p:nvPr>
        </p:nvSpPr>
        <p:spPr>
          <a:ln/>
        </p:spPr>
      </p:sp>
      <p:sp>
        <p:nvSpPr>
          <p:cNvPr id="26627"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4253616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2CC7728-6697-CD4F-B261-8E08902EE26E}" type="slidenum">
              <a:rPr lang="en-US"/>
              <a:pPr/>
              <a:t>18</a:t>
            </a:fld>
            <a:endParaRPr lang="en-US"/>
          </a:p>
        </p:txBody>
      </p:sp>
      <p:sp>
        <p:nvSpPr>
          <p:cNvPr id="160770"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160771"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dirty="0"/>
          </a:p>
        </p:txBody>
      </p:sp>
    </p:spTree>
    <p:extLst>
      <p:ext uri="{BB962C8B-B14F-4D97-AF65-F5344CB8AC3E}">
        <p14:creationId xmlns:p14="http://schemas.microsoft.com/office/powerpoint/2010/main" val="23904184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4" name="Isosceles Triangle 13"/>
          <p:cNvSpPr/>
          <p:nvPr/>
        </p:nvSpPr>
        <p:spPr>
          <a:xfrm>
            <a:off x="0" y="5460212"/>
            <a:ext cx="981994" cy="877300"/>
          </a:xfrm>
          <a:prstGeom prst="triangle">
            <a:avLst/>
          </a:prstGeom>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589194" y="5460212"/>
            <a:ext cx="798689" cy="877300"/>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gular Pentagon 15"/>
          <p:cNvSpPr/>
          <p:nvPr/>
        </p:nvSpPr>
        <p:spPr>
          <a:xfrm>
            <a:off x="942708" y="5434024"/>
            <a:ext cx="837973" cy="903488"/>
          </a:xfrm>
          <a:prstGeom prst="pentagon">
            <a:avLst/>
          </a:prstGeom>
          <a:solidFill>
            <a:schemeClr val="accent5"/>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Hexagon 16"/>
          <p:cNvSpPr/>
          <p:nvPr/>
        </p:nvSpPr>
        <p:spPr>
          <a:xfrm>
            <a:off x="1309323" y="5486400"/>
            <a:ext cx="916527" cy="864206"/>
          </a:xfrm>
          <a:prstGeom prst="hexagon">
            <a:avLst/>
          </a:prstGeom>
          <a:solidFill>
            <a:schemeClr val="bg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822960" y="758952"/>
            <a:ext cx="75438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825038" y="4455620"/>
            <a:ext cx="75438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r>
              <a:rPr lang="en-US" smtClean="0"/>
              <a:t>TELCOM 2821</a:t>
            </a:r>
            <a:endParaRPr lang="en-US"/>
          </a:p>
        </p:txBody>
      </p:sp>
      <p:sp>
        <p:nvSpPr>
          <p:cNvPr id="5" name="Footer Placeholder 4"/>
          <p:cNvSpPr>
            <a:spLocks noGrp="1"/>
          </p:cNvSpPr>
          <p:nvPr>
            <p:ph type="ftr" sz="quarter" idx="11"/>
          </p:nvPr>
        </p:nvSpPr>
        <p:spPr/>
        <p:txBody>
          <a:bodyPr/>
          <a:lstStyle/>
          <a:p>
            <a:r>
              <a:rPr lang="en-US" smtClean="0"/>
              <a:t>© Prashant Krishnamurthy</a:t>
            </a:r>
            <a:endParaRPr lang="en-US"/>
          </a:p>
        </p:txBody>
      </p:sp>
      <p:sp>
        <p:nvSpPr>
          <p:cNvPr id="6" name="Slide Number Placeholder 5"/>
          <p:cNvSpPr>
            <a:spLocks noGrp="1"/>
          </p:cNvSpPr>
          <p:nvPr>
            <p:ph type="sldNum" sz="quarter" idx="12"/>
          </p:nvPr>
        </p:nvSpPr>
        <p:spPr/>
        <p:txBody>
          <a:bodyPr/>
          <a:lstStyle/>
          <a:p>
            <a:fld id="{11DF7597-2A5D-104F-AA52-37B5E5C95611}" type="slidenum">
              <a:rPr lang="en-US" smtClean="0"/>
              <a:t>‹#›</a:t>
            </a:fld>
            <a:endParaRPr lang="en-US"/>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r>
              <a:rPr lang="en-US" smtClean="0"/>
              <a:t>TELCOM 2821</a:t>
            </a:r>
            <a:endParaRPr lang="en-US"/>
          </a:p>
        </p:txBody>
      </p:sp>
      <p:sp>
        <p:nvSpPr>
          <p:cNvPr id="5" name="Footer Placeholder 4"/>
          <p:cNvSpPr>
            <a:spLocks noGrp="1"/>
          </p:cNvSpPr>
          <p:nvPr>
            <p:ph type="ftr" sz="quarter" idx="11"/>
          </p:nvPr>
        </p:nvSpPr>
        <p:spPr/>
        <p:txBody>
          <a:bodyPr/>
          <a:lstStyle/>
          <a:p>
            <a:r>
              <a:rPr lang="en-US" smtClean="0"/>
              <a:t>© Prashant Krishnamurthy</a:t>
            </a:r>
            <a:endParaRPr lang="en-US"/>
          </a:p>
        </p:txBody>
      </p:sp>
      <p:sp>
        <p:nvSpPr>
          <p:cNvPr id="6" name="Slide Number Placeholder 5"/>
          <p:cNvSpPr>
            <a:spLocks noGrp="1"/>
          </p:cNvSpPr>
          <p:nvPr>
            <p:ph type="sldNum" sz="quarter" idx="12"/>
          </p:nvPr>
        </p:nvSpPr>
        <p:spPr/>
        <p:txBody>
          <a:bodyPr/>
          <a:lstStyle/>
          <a:p>
            <a:fld id="{11DF7597-2A5D-104F-AA52-37B5E5C95611}"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6543675" y="414779"/>
            <a:ext cx="1971675" cy="575742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0" y="414778"/>
            <a:ext cx="5800725" cy="5757422"/>
          </a:xfrm>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r>
              <a:rPr lang="en-US" smtClean="0"/>
              <a:t>TELCOM 2821</a:t>
            </a:r>
            <a:endParaRPr lang="en-US"/>
          </a:p>
        </p:txBody>
      </p:sp>
      <p:sp>
        <p:nvSpPr>
          <p:cNvPr id="5" name="Footer Placeholder 4"/>
          <p:cNvSpPr>
            <a:spLocks noGrp="1"/>
          </p:cNvSpPr>
          <p:nvPr>
            <p:ph type="ftr" sz="quarter" idx="11"/>
          </p:nvPr>
        </p:nvSpPr>
        <p:spPr/>
        <p:txBody>
          <a:bodyPr/>
          <a:lstStyle/>
          <a:p>
            <a:r>
              <a:rPr lang="en-US" smtClean="0"/>
              <a:t>© Prashant Krishnamurthy</a:t>
            </a:r>
            <a:endParaRPr lang="en-US"/>
          </a:p>
        </p:txBody>
      </p:sp>
      <p:sp>
        <p:nvSpPr>
          <p:cNvPr id="6" name="Slide Number Placeholder 5"/>
          <p:cNvSpPr>
            <a:spLocks noGrp="1"/>
          </p:cNvSpPr>
          <p:nvPr>
            <p:ph type="sldNum" sz="quarter" idx="12"/>
          </p:nvPr>
        </p:nvSpPr>
        <p:spPr/>
        <p:txBody>
          <a:bodyPr/>
          <a:lstStyle/>
          <a:p>
            <a:fld id="{11DF7597-2A5D-104F-AA52-37B5E5C95611}"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smtClean="0"/>
              <a:t>Click to edit Master title style</a:t>
            </a:r>
            <a:endParaRPr lang="en-US" dirty="0"/>
          </a:p>
        </p:txBody>
      </p:sp>
      <p:sp>
        <p:nvSpPr>
          <p:cNvPr id="3" name="Content Placeholder 2"/>
          <p:cNvSpPr>
            <a:spLocks noGrp="1"/>
          </p:cNvSpPr>
          <p:nvPr>
            <p:ph idx="1"/>
          </p:nvPr>
        </p:nvSpPr>
        <p:spPr/>
        <p:txBody>
          <a:bodyPr>
            <a:normAutofit/>
          </a:bodyPr>
          <a:lstStyle>
            <a:lvl1pPr marL="342900" indent="-342900">
              <a:buFont typeface="Arial"/>
              <a:buChar char="•"/>
              <a:defRPr sz="3200"/>
            </a:lvl1pPr>
            <a:lvl2pPr>
              <a:defRPr sz="28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r>
              <a:rPr lang="en-US" smtClean="0"/>
              <a:t>TELCOM 2821</a:t>
            </a:r>
            <a:endParaRPr lang="en-US"/>
          </a:p>
        </p:txBody>
      </p:sp>
      <p:sp>
        <p:nvSpPr>
          <p:cNvPr id="5" name="Footer Placeholder 4"/>
          <p:cNvSpPr>
            <a:spLocks noGrp="1"/>
          </p:cNvSpPr>
          <p:nvPr>
            <p:ph type="ftr" sz="quarter" idx="11"/>
          </p:nvPr>
        </p:nvSpPr>
        <p:spPr/>
        <p:txBody>
          <a:bodyPr/>
          <a:lstStyle/>
          <a:p>
            <a:r>
              <a:rPr lang="en-US" smtClean="0"/>
              <a:t>© Prashant Krishnamurthy</a:t>
            </a:r>
            <a:endParaRPr lang="en-US"/>
          </a:p>
        </p:txBody>
      </p:sp>
      <p:sp>
        <p:nvSpPr>
          <p:cNvPr id="6" name="Slide Number Placeholder 5"/>
          <p:cNvSpPr>
            <a:spLocks noGrp="1"/>
          </p:cNvSpPr>
          <p:nvPr>
            <p:ph type="sldNum" sz="quarter" idx="12"/>
          </p:nvPr>
        </p:nvSpPr>
        <p:spPr/>
        <p:txBody>
          <a:bodyPr/>
          <a:lstStyle/>
          <a:p>
            <a:fld id="{11DF7597-2A5D-104F-AA52-37B5E5C95611}"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Isosceles Triangle 9"/>
          <p:cNvSpPr/>
          <p:nvPr/>
        </p:nvSpPr>
        <p:spPr>
          <a:xfrm>
            <a:off x="0" y="5460628"/>
            <a:ext cx="981994" cy="877300"/>
          </a:xfrm>
          <a:prstGeom prst="triangle">
            <a:avLst/>
          </a:prstGeom>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589194" y="5460628"/>
            <a:ext cx="798689" cy="877300"/>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gular Pentagon 11"/>
          <p:cNvSpPr/>
          <p:nvPr/>
        </p:nvSpPr>
        <p:spPr>
          <a:xfrm>
            <a:off x="942708" y="5434440"/>
            <a:ext cx="837973" cy="903488"/>
          </a:xfrm>
          <a:prstGeom prst="pentagon">
            <a:avLst/>
          </a:prstGeom>
          <a:solidFill>
            <a:schemeClr val="accent5"/>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Hexagon 12"/>
          <p:cNvSpPr/>
          <p:nvPr/>
        </p:nvSpPr>
        <p:spPr>
          <a:xfrm>
            <a:off x="1309323" y="5486816"/>
            <a:ext cx="916527" cy="864206"/>
          </a:xfrm>
          <a:prstGeom prst="hexagon">
            <a:avLst/>
          </a:prstGeom>
          <a:solidFill>
            <a:schemeClr val="bg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758952"/>
            <a:ext cx="75438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822960" y="4453128"/>
            <a:ext cx="75438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r>
              <a:rPr lang="en-US" smtClean="0"/>
              <a:t>TELCOM 2821</a:t>
            </a:r>
            <a:endParaRPr lang="en-US"/>
          </a:p>
        </p:txBody>
      </p:sp>
      <p:sp>
        <p:nvSpPr>
          <p:cNvPr id="5" name="Footer Placeholder 4"/>
          <p:cNvSpPr>
            <a:spLocks noGrp="1"/>
          </p:cNvSpPr>
          <p:nvPr>
            <p:ph type="ftr" sz="quarter" idx="11"/>
          </p:nvPr>
        </p:nvSpPr>
        <p:spPr/>
        <p:txBody>
          <a:bodyPr/>
          <a:lstStyle/>
          <a:p>
            <a:r>
              <a:rPr lang="en-US" smtClean="0"/>
              <a:t>© Prashant Krishnamurthy</a:t>
            </a:r>
            <a:endParaRPr lang="en-US"/>
          </a:p>
        </p:txBody>
      </p:sp>
      <p:sp>
        <p:nvSpPr>
          <p:cNvPr id="6" name="Slide Number Placeholder 5"/>
          <p:cNvSpPr>
            <a:spLocks noGrp="1"/>
          </p:cNvSpPr>
          <p:nvPr>
            <p:ph type="sldNum" sz="quarter" idx="12"/>
          </p:nvPr>
        </p:nvSpPr>
        <p:spPr/>
        <p:txBody>
          <a:bodyPr/>
          <a:lstStyle/>
          <a:p>
            <a:fld id="{11DF7597-2A5D-104F-AA52-37B5E5C95611}" type="slidenum">
              <a:rPr lang="en-US" smtClean="0"/>
              <a:t>‹#›</a:t>
            </a:fld>
            <a:endParaRPr lang="en-US"/>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822960" y="286604"/>
            <a:ext cx="7543800" cy="1450757"/>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822959" y="1845734"/>
            <a:ext cx="370332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63440" y="1845735"/>
            <a:ext cx="370332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r>
              <a:rPr lang="en-US" smtClean="0"/>
              <a:t>TELCOM 2821</a:t>
            </a:r>
            <a:endParaRPr lang="en-US"/>
          </a:p>
        </p:txBody>
      </p:sp>
      <p:sp>
        <p:nvSpPr>
          <p:cNvPr id="6" name="Footer Placeholder 5"/>
          <p:cNvSpPr>
            <a:spLocks noGrp="1"/>
          </p:cNvSpPr>
          <p:nvPr>
            <p:ph type="ftr" sz="quarter" idx="11"/>
          </p:nvPr>
        </p:nvSpPr>
        <p:spPr/>
        <p:txBody>
          <a:bodyPr/>
          <a:lstStyle/>
          <a:p>
            <a:r>
              <a:rPr lang="en-US" smtClean="0"/>
              <a:t>© Prashant Krishnamurthy</a:t>
            </a:r>
            <a:endParaRPr lang="en-US"/>
          </a:p>
        </p:txBody>
      </p:sp>
      <p:sp>
        <p:nvSpPr>
          <p:cNvPr id="7" name="Slide Number Placeholder 6"/>
          <p:cNvSpPr>
            <a:spLocks noGrp="1"/>
          </p:cNvSpPr>
          <p:nvPr>
            <p:ph type="sldNum" sz="quarter" idx="12"/>
          </p:nvPr>
        </p:nvSpPr>
        <p:spPr/>
        <p:txBody>
          <a:bodyPr/>
          <a:lstStyle/>
          <a:p>
            <a:fld id="{11DF7597-2A5D-104F-AA52-37B5E5C95611}"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822960" y="286604"/>
            <a:ext cx="7543800" cy="145075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82296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22960" y="2582334"/>
            <a:ext cx="3703320" cy="337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6344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63440" y="2582334"/>
            <a:ext cx="3703320" cy="337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r>
              <a:rPr lang="en-US" smtClean="0"/>
              <a:t>TELCOM 2821</a:t>
            </a:r>
            <a:endParaRPr lang="en-US"/>
          </a:p>
        </p:txBody>
      </p:sp>
      <p:sp>
        <p:nvSpPr>
          <p:cNvPr id="8" name="Footer Placeholder 7"/>
          <p:cNvSpPr>
            <a:spLocks noGrp="1"/>
          </p:cNvSpPr>
          <p:nvPr>
            <p:ph type="ftr" sz="quarter" idx="11"/>
          </p:nvPr>
        </p:nvSpPr>
        <p:spPr/>
        <p:txBody>
          <a:bodyPr/>
          <a:lstStyle/>
          <a:p>
            <a:r>
              <a:rPr lang="en-US" smtClean="0"/>
              <a:t>© Prashant Krishnamurthy</a:t>
            </a:r>
            <a:endParaRPr lang="en-US"/>
          </a:p>
        </p:txBody>
      </p:sp>
      <p:sp>
        <p:nvSpPr>
          <p:cNvPr id="9" name="Slide Number Placeholder 8"/>
          <p:cNvSpPr>
            <a:spLocks noGrp="1"/>
          </p:cNvSpPr>
          <p:nvPr>
            <p:ph type="sldNum" sz="quarter" idx="12"/>
          </p:nvPr>
        </p:nvSpPr>
        <p:spPr/>
        <p:txBody>
          <a:bodyPr/>
          <a:lstStyle/>
          <a:p>
            <a:fld id="{11DF7597-2A5D-104F-AA52-37B5E5C95611}"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r>
              <a:rPr lang="en-US" smtClean="0"/>
              <a:t>TELCOM 2821</a:t>
            </a:r>
            <a:endParaRPr lang="en-US"/>
          </a:p>
        </p:txBody>
      </p:sp>
      <p:sp>
        <p:nvSpPr>
          <p:cNvPr id="4" name="Footer Placeholder 3"/>
          <p:cNvSpPr>
            <a:spLocks noGrp="1"/>
          </p:cNvSpPr>
          <p:nvPr>
            <p:ph type="ftr" sz="quarter" idx="11"/>
          </p:nvPr>
        </p:nvSpPr>
        <p:spPr/>
        <p:txBody>
          <a:bodyPr/>
          <a:lstStyle/>
          <a:p>
            <a:r>
              <a:rPr lang="en-US" smtClean="0"/>
              <a:t>© Prashant Krishnamurthy</a:t>
            </a:r>
            <a:endParaRPr lang="en-US"/>
          </a:p>
        </p:txBody>
      </p:sp>
      <p:sp>
        <p:nvSpPr>
          <p:cNvPr id="5" name="Slide Number Placeholder 4"/>
          <p:cNvSpPr>
            <a:spLocks noGrp="1"/>
          </p:cNvSpPr>
          <p:nvPr>
            <p:ph type="sldNum" sz="quarter" idx="12"/>
          </p:nvPr>
        </p:nvSpPr>
        <p:spPr/>
        <p:txBody>
          <a:bodyPr/>
          <a:lstStyle/>
          <a:p>
            <a:fld id="{11DF7597-2A5D-104F-AA52-37B5E5C95611}"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Isosceles Triangle 9"/>
          <p:cNvSpPr/>
          <p:nvPr/>
        </p:nvSpPr>
        <p:spPr>
          <a:xfrm>
            <a:off x="0" y="5460628"/>
            <a:ext cx="981994" cy="877300"/>
          </a:xfrm>
          <a:prstGeom prst="triangle">
            <a:avLst/>
          </a:prstGeom>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589194" y="5460628"/>
            <a:ext cx="798689" cy="877300"/>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gular Pentagon 11"/>
          <p:cNvSpPr/>
          <p:nvPr/>
        </p:nvSpPr>
        <p:spPr>
          <a:xfrm>
            <a:off x="942708" y="5434440"/>
            <a:ext cx="837973" cy="903488"/>
          </a:xfrm>
          <a:prstGeom prst="pentagon">
            <a:avLst/>
          </a:prstGeom>
          <a:solidFill>
            <a:schemeClr val="accent5"/>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Hexagon 12"/>
          <p:cNvSpPr/>
          <p:nvPr/>
        </p:nvSpPr>
        <p:spPr>
          <a:xfrm>
            <a:off x="1309323" y="5486816"/>
            <a:ext cx="916527" cy="864206"/>
          </a:xfrm>
          <a:prstGeom prst="hexagon">
            <a:avLst/>
          </a:prstGeom>
          <a:solidFill>
            <a:schemeClr val="bg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r>
              <a:rPr lang="en-US" smtClean="0"/>
              <a:t>TELCOM 2821</a:t>
            </a:r>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r>
              <a:rPr lang="en-US" smtClean="0"/>
              <a:t>© Prashant Krishnamurthy</a:t>
            </a:r>
            <a:endParaRPr lang="en-US"/>
          </a:p>
        </p:txBody>
      </p:sp>
      <p:sp>
        <p:nvSpPr>
          <p:cNvPr id="9" name="Slide Number Placeholder 8"/>
          <p:cNvSpPr>
            <a:spLocks noGrp="1"/>
          </p:cNvSpPr>
          <p:nvPr>
            <p:ph type="sldNum" sz="quarter" idx="12"/>
          </p:nvPr>
        </p:nvSpPr>
        <p:spPr/>
        <p:txBody>
          <a:bodyPr/>
          <a:lstStyle/>
          <a:p>
            <a:fld id="{11DF7597-2A5D-104F-AA52-37B5E5C95611}"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3"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594359"/>
            <a:ext cx="2400300" cy="2286000"/>
          </a:xfrm>
        </p:spPr>
        <p:txBody>
          <a:bodyPr anchor="b">
            <a:normAutofit/>
          </a:bodyPr>
          <a:lstStyle>
            <a:lvl1pPr>
              <a:defRPr sz="3600" b="0">
                <a:solidFill>
                  <a:srgbClr val="FFFFFF"/>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3600450" y="731520"/>
            <a:ext cx="4869180" cy="5257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342900" y="2926080"/>
            <a:ext cx="24003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349134" y="6459786"/>
            <a:ext cx="1963883" cy="365125"/>
          </a:xfrm>
        </p:spPr>
        <p:txBody>
          <a:bodyPr/>
          <a:lstStyle>
            <a:lvl1pPr algn="l">
              <a:defRPr/>
            </a:lvl1pPr>
          </a:lstStyle>
          <a:p>
            <a:r>
              <a:rPr lang="en-US" smtClean="0"/>
              <a:t>TELCOM 2821</a:t>
            </a:r>
            <a:endParaRPr lang="en-US"/>
          </a:p>
        </p:txBody>
      </p:sp>
      <p:sp>
        <p:nvSpPr>
          <p:cNvPr id="6" name="Footer Placeholder 5"/>
          <p:cNvSpPr>
            <a:spLocks noGrp="1"/>
          </p:cNvSpPr>
          <p:nvPr>
            <p:ph type="ftr" sz="quarter" idx="11"/>
          </p:nvPr>
        </p:nvSpPr>
        <p:spPr>
          <a:xfrm>
            <a:off x="3600450" y="6459786"/>
            <a:ext cx="3486150" cy="365125"/>
          </a:xfrm>
        </p:spPr>
        <p:txBody>
          <a:bodyPr/>
          <a:lstStyle>
            <a:lvl1pPr algn="l">
              <a:defRPr>
                <a:solidFill>
                  <a:schemeClr val="tx2"/>
                </a:solidFill>
              </a:defRPr>
            </a:lvl1pPr>
          </a:lstStyle>
          <a:p>
            <a:r>
              <a:rPr lang="en-US" smtClean="0"/>
              <a:t>© Prashant Krishnamurthy</a:t>
            </a:r>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11DF7597-2A5D-104F-AA52-37B5E5C95611}"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9141619"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2" y="491507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5074920"/>
            <a:ext cx="7584948" cy="822960"/>
          </a:xfrm>
        </p:spPr>
        <p:txBody>
          <a:bodyPr lIns="91440" tIns="0" rIns="91440" bIns="0" anchor="b">
            <a:noAutofit/>
          </a:bodyPr>
          <a:lstStyle>
            <a:lvl1pPr>
              <a:defRPr sz="3600" b="0">
                <a:solidFill>
                  <a:srgbClr val="FFFFFF"/>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2" y="0"/>
            <a:ext cx="9143989"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822960" y="5907023"/>
            <a:ext cx="7584948"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r>
              <a:rPr lang="en-US" smtClean="0"/>
              <a:t>TELCOM 2821</a:t>
            </a:r>
            <a:endParaRPr lang="en-US"/>
          </a:p>
        </p:txBody>
      </p:sp>
      <p:sp>
        <p:nvSpPr>
          <p:cNvPr id="6" name="Footer Placeholder 5"/>
          <p:cNvSpPr>
            <a:spLocks noGrp="1"/>
          </p:cNvSpPr>
          <p:nvPr>
            <p:ph type="ftr" sz="quarter" idx="11"/>
          </p:nvPr>
        </p:nvSpPr>
        <p:spPr/>
        <p:txBody>
          <a:bodyPr/>
          <a:lstStyle/>
          <a:p>
            <a:r>
              <a:rPr lang="en-US" smtClean="0"/>
              <a:t>© Prashant Krishnamurthy</a:t>
            </a:r>
            <a:endParaRPr lang="en-US"/>
          </a:p>
        </p:txBody>
      </p:sp>
      <p:sp>
        <p:nvSpPr>
          <p:cNvPr id="7" name="Slide Number Placeholder 6"/>
          <p:cNvSpPr>
            <a:spLocks noGrp="1"/>
          </p:cNvSpPr>
          <p:nvPr>
            <p:ph type="sldNum" sz="quarter" idx="12"/>
          </p:nvPr>
        </p:nvSpPr>
        <p:spPr/>
        <p:txBody>
          <a:bodyPr/>
          <a:lstStyle/>
          <a:p>
            <a:fld id="{11DF7597-2A5D-104F-AA52-37B5E5C95611}"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Isosceles Triangle 7"/>
          <p:cNvSpPr/>
          <p:nvPr/>
        </p:nvSpPr>
        <p:spPr>
          <a:xfrm>
            <a:off x="0" y="5460212"/>
            <a:ext cx="981994" cy="877300"/>
          </a:xfrm>
          <a:prstGeom prst="triangle">
            <a:avLst/>
          </a:prstGeom>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589194" y="5460212"/>
            <a:ext cx="798689" cy="877300"/>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1" y="6400800"/>
            <a:ext cx="9144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822960" y="286604"/>
            <a:ext cx="7543800" cy="1450757"/>
          </a:xfrm>
          <a:prstGeom prst="rect">
            <a:avLst/>
          </a:prstGeom>
        </p:spPr>
        <p:txBody>
          <a:bodyPr vert="horz" lIns="91440" tIns="45720" rIns="91440" bIns="45720" rtlCol="0" anchor="b">
            <a:noAutofit/>
          </a:bodyPr>
          <a:lstStyle/>
          <a:p>
            <a:r>
              <a:rPr lang="en-US" smtClean="0"/>
              <a:t>Click to edit Master title style</a:t>
            </a:r>
            <a:endParaRPr lang="en-US" dirty="0"/>
          </a:p>
        </p:txBody>
      </p:sp>
      <p:sp>
        <p:nvSpPr>
          <p:cNvPr id="3" name="Text Placeholder 2"/>
          <p:cNvSpPr>
            <a:spLocks noGrp="1"/>
          </p:cNvSpPr>
          <p:nvPr>
            <p:ph type="body" idx="1"/>
          </p:nvPr>
        </p:nvSpPr>
        <p:spPr>
          <a:xfrm>
            <a:off x="822960" y="1845734"/>
            <a:ext cx="7543800" cy="4023360"/>
          </a:xfrm>
          <a:prstGeom prst="rect">
            <a:avLst/>
          </a:prstGeom>
        </p:spPr>
        <p:txBody>
          <a:bodyPr vert="horz" lIns="0" tIns="45720" rIns="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22961" y="6459786"/>
            <a:ext cx="1854203" cy="365125"/>
          </a:xfrm>
          <a:prstGeom prst="rect">
            <a:avLst/>
          </a:prstGeom>
        </p:spPr>
        <p:txBody>
          <a:bodyPr vert="horz" lIns="91440" tIns="45720" rIns="91440" bIns="45720" rtlCol="0" anchor="ctr"/>
          <a:lstStyle>
            <a:lvl1pPr algn="l">
              <a:defRPr sz="900">
                <a:solidFill>
                  <a:srgbClr val="FFFFFF"/>
                </a:solidFill>
              </a:defRPr>
            </a:lvl1pPr>
          </a:lstStyle>
          <a:p>
            <a:r>
              <a:rPr lang="en-US" smtClean="0"/>
              <a:t>TELCOM 2821</a:t>
            </a:r>
            <a:endParaRPr lang="en-US"/>
          </a:p>
        </p:txBody>
      </p:sp>
      <p:sp>
        <p:nvSpPr>
          <p:cNvPr id="5" name="Footer Placeholder 4"/>
          <p:cNvSpPr>
            <a:spLocks noGrp="1"/>
          </p:cNvSpPr>
          <p:nvPr>
            <p:ph type="ftr" sz="quarter" idx="3"/>
          </p:nvPr>
        </p:nvSpPr>
        <p:spPr>
          <a:xfrm>
            <a:off x="2764639" y="6459786"/>
            <a:ext cx="3617103" cy="365125"/>
          </a:xfrm>
          <a:prstGeom prst="rect">
            <a:avLst/>
          </a:prstGeom>
        </p:spPr>
        <p:txBody>
          <a:bodyPr vert="horz" lIns="91440" tIns="45720" rIns="91440" bIns="45720" rtlCol="0" anchor="ctr"/>
          <a:lstStyle>
            <a:lvl1pPr algn="ctr">
              <a:defRPr sz="900" cap="all" baseline="0">
                <a:solidFill>
                  <a:srgbClr val="FFFFFF"/>
                </a:solidFill>
              </a:defRPr>
            </a:lvl1pPr>
          </a:lstStyle>
          <a:p>
            <a:r>
              <a:rPr lang="en-US" smtClean="0"/>
              <a:t>© Prashant Krishnamurthy</a:t>
            </a:r>
            <a:endParaRPr lang="en-US"/>
          </a:p>
        </p:txBody>
      </p:sp>
      <p:sp>
        <p:nvSpPr>
          <p:cNvPr id="6" name="Slide Number Placeholder 5"/>
          <p:cNvSpPr>
            <a:spLocks noGrp="1"/>
          </p:cNvSpPr>
          <p:nvPr>
            <p:ph type="sldNum" sz="quarter" idx="4"/>
          </p:nvPr>
        </p:nvSpPr>
        <p:spPr>
          <a:xfrm>
            <a:off x="7425344" y="6459786"/>
            <a:ext cx="984019" cy="365125"/>
          </a:xfrm>
          <a:prstGeom prst="rect">
            <a:avLst/>
          </a:prstGeom>
        </p:spPr>
        <p:txBody>
          <a:bodyPr vert="horz" lIns="91440" tIns="45720" rIns="91440" bIns="45720" rtlCol="0" anchor="ctr"/>
          <a:lstStyle>
            <a:lvl1pPr algn="r">
              <a:defRPr sz="1050">
                <a:solidFill>
                  <a:srgbClr val="FFFFFF"/>
                </a:solidFill>
              </a:defRPr>
            </a:lvl1pPr>
          </a:lstStyle>
          <a:p>
            <a:fld id="{11DF7597-2A5D-104F-AA52-37B5E5C95611}" type="slidenum">
              <a:rPr lang="en-US" smtClean="0"/>
              <a:t>‹#›</a:t>
            </a:fld>
            <a:endParaRPr lang="en-US"/>
          </a:p>
        </p:txBody>
      </p:sp>
      <p:cxnSp>
        <p:nvCxnSpPr>
          <p:cNvPr id="10" name="Straight Connector 9"/>
          <p:cNvCxnSpPr/>
          <p:nvPr/>
        </p:nvCxnSpPr>
        <p:spPr>
          <a:xfrm>
            <a:off x="895149" y="1737845"/>
            <a:ext cx="74752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1" name="Regular Pentagon 10"/>
          <p:cNvSpPr/>
          <p:nvPr/>
        </p:nvSpPr>
        <p:spPr>
          <a:xfrm>
            <a:off x="942708" y="5434024"/>
            <a:ext cx="837973" cy="903488"/>
          </a:xfrm>
          <a:prstGeom prst="pentagon">
            <a:avLst/>
          </a:prstGeom>
          <a:solidFill>
            <a:schemeClr val="accent5"/>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Hexagon 11"/>
          <p:cNvSpPr/>
          <p:nvPr/>
        </p:nvSpPr>
        <p:spPr>
          <a:xfrm>
            <a:off x="1309323" y="5486400"/>
            <a:ext cx="916527" cy="864206"/>
          </a:xfrm>
          <a:prstGeom prst="hexagon">
            <a:avLst/>
          </a:prstGeom>
          <a:solidFill>
            <a:schemeClr val="bg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0" y="6334316"/>
            <a:ext cx="9144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85000"/>
        </a:lnSpc>
        <a:spcBef>
          <a:spcPct val="0"/>
        </a:spcBef>
        <a:buNone/>
        <a:defRPr sz="5400" kern="1200" spc="-50" baseline="0">
          <a:solidFill>
            <a:schemeClr val="tx1">
              <a:lumMod val="75000"/>
              <a:lumOff val="25000"/>
            </a:schemeClr>
          </a:solidFill>
          <a:latin typeface="+mj-lt"/>
          <a:ea typeface="+mj-ea"/>
          <a:cs typeface="+mj-cs"/>
        </a:defRPr>
      </a:lvl1pPr>
    </p:titleStyle>
    <p:bodyStyle>
      <a:lvl1pPr marL="0" indent="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None/>
        <a:defRPr sz="36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32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2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2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2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6.xml"/><Relationship Id="rId7" Type="http://schemas.openxmlformats.org/officeDocument/2006/relationships/image" Target="../media/image5.wmf"/><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oleObject" Target="../embeddings/oleObject11.bin"/><Relationship Id="rId5" Type="http://schemas.openxmlformats.org/officeDocument/2006/relationships/image" Target="../media/image4.wmf"/><Relationship Id="rId4" Type="http://schemas.openxmlformats.org/officeDocument/2006/relationships/oleObject" Target="../embeddings/oleObject10.bin"/></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www.pitt.edu"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22.xml"/><Relationship Id="rId1" Type="http://schemas.openxmlformats.org/officeDocument/2006/relationships/slideLayout" Target="../slideLayouts/slideLayout4.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jpeg"/></Relationships>
</file>

<file path=ppt/slides/_rels/slide34.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23.xml"/><Relationship Id="rId1" Type="http://schemas.openxmlformats.org/officeDocument/2006/relationships/slideLayout" Target="../slideLayouts/slideLayout4.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jpeg"/></Relationships>
</file>

<file path=ppt/slides/_rels/slide3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hyperlink" Target="http://www.ietf.org/rfc/rfc2131.txt"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hyperlink" Target="http://www.certskills.com/blog" TargetMode="Externa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oleObject" Target="../embeddings/oleObject4.bin"/><Relationship Id="rId13" Type="http://schemas.openxmlformats.org/officeDocument/2006/relationships/image" Target="../media/image4.wmf"/><Relationship Id="rId3" Type="http://schemas.openxmlformats.org/officeDocument/2006/relationships/notesSlide" Target="../notesSlides/notesSlide3.xml"/><Relationship Id="rId7" Type="http://schemas.openxmlformats.org/officeDocument/2006/relationships/oleObject" Target="../embeddings/oleObject3.bin"/><Relationship Id="rId12" Type="http://schemas.openxmlformats.org/officeDocument/2006/relationships/oleObject" Target="../embeddings/oleObject8.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2.bin"/><Relationship Id="rId11" Type="http://schemas.openxmlformats.org/officeDocument/2006/relationships/oleObject" Target="../embeddings/oleObject7.bin"/><Relationship Id="rId5" Type="http://schemas.openxmlformats.org/officeDocument/2006/relationships/image" Target="../media/image3.wmf"/><Relationship Id="rId15" Type="http://schemas.openxmlformats.org/officeDocument/2006/relationships/image" Target="../media/image5.wmf"/><Relationship Id="rId10" Type="http://schemas.openxmlformats.org/officeDocument/2006/relationships/oleObject" Target="../embeddings/oleObject6.bin"/><Relationship Id="rId4" Type="http://schemas.openxmlformats.org/officeDocument/2006/relationships/oleObject" Target="../embeddings/oleObject1.bin"/><Relationship Id="rId9" Type="http://schemas.openxmlformats.org/officeDocument/2006/relationships/oleObject" Target="../embeddings/oleObject5.bin"/><Relationship Id="rId14" Type="http://schemas.openxmlformats.org/officeDocument/2006/relationships/oleObject" Target="../embeddings/oleObject9.bin"/></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Lecture 11b</a:t>
            </a:r>
            <a:endParaRPr lang="en-US" dirty="0"/>
          </a:p>
        </p:txBody>
      </p:sp>
      <p:sp>
        <p:nvSpPr>
          <p:cNvPr id="3" name="Subtitle 2"/>
          <p:cNvSpPr>
            <a:spLocks noGrp="1"/>
          </p:cNvSpPr>
          <p:nvPr>
            <p:ph type="subTitle" idx="1"/>
          </p:nvPr>
        </p:nvSpPr>
        <p:spPr/>
        <p:txBody>
          <a:bodyPr/>
          <a:lstStyle/>
          <a:p>
            <a:r>
              <a:rPr lang="en-US" dirty="0" smtClean="0"/>
              <a:t>DHCP; Domain Name System; ICMP</a:t>
            </a:r>
            <a:endParaRPr lang="en-US" dirty="0"/>
          </a:p>
        </p:txBody>
      </p:sp>
      <p:sp>
        <p:nvSpPr>
          <p:cNvPr id="4" name="Slide Number Placeholder 3"/>
          <p:cNvSpPr>
            <a:spLocks noGrp="1"/>
          </p:cNvSpPr>
          <p:nvPr>
            <p:ph type="sldNum" sz="quarter" idx="12"/>
          </p:nvPr>
        </p:nvSpPr>
        <p:spPr/>
        <p:txBody>
          <a:bodyPr/>
          <a:lstStyle/>
          <a:p>
            <a:fld id="{11DF7597-2A5D-104F-AA52-37B5E5C95611}" type="slidenum">
              <a:rPr lang="en-US" smtClean="0"/>
              <a:t>1</a:t>
            </a:fld>
            <a:endParaRPr lang="en-US"/>
          </a:p>
        </p:txBody>
      </p:sp>
    </p:spTree>
    <p:extLst>
      <p:ext uri="{BB962C8B-B14F-4D97-AF65-F5344CB8AC3E}">
        <p14:creationId xmlns:p14="http://schemas.microsoft.com/office/powerpoint/2010/main" val="120708538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r>
              <a:rPr lang="en-US" smtClean="0"/>
              <a:t>DHCP Operations – II</a:t>
            </a:r>
            <a:endParaRPr lang="en-US"/>
          </a:p>
        </p:txBody>
      </p:sp>
      <p:sp>
        <p:nvSpPr>
          <p:cNvPr id="279555" name="Rectangle 3"/>
          <p:cNvSpPr>
            <a:spLocks noGrp="1" noChangeArrowheads="1"/>
          </p:cNvSpPr>
          <p:nvPr>
            <p:ph type="body" idx="1"/>
          </p:nvPr>
        </p:nvSpPr>
        <p:spPr/>
        <p:txBody>
          <a:bodyPr>
            <a:normAutofit lnSpcReduction="10000"/>
          </a:bodyPr>
          <a:lstStyle/>
          <a:p>
            <a:r>
              <a:rPr lang="en-US" dirty="0" smtClean="0"/>
              <a:t>New Host responds with a DHCP Request</a:t>
            </a:r>
          </a:p>
          <a:p>
            <a:pPr lvl="1"/>
            <a:r>
              <a:rPr lang="en-US" dirty="0" smtClean="0"/>
              <a:t>Mirrors information in Offer – may select configuration options</a:t>
            </a:r>
          </a:p>
          <a:p>
            <a:pPr lvl="1"/>
            <a:r>
              <a:rPr lang="en-US" dirty="0" smtClean="0"/>
              <a:t>Goes to selected DHCP server in the case of multiple servers</a:t>
            </a:r>
          </a:p>
          <a:p>
            <a:r>
              <a:rPr lang="en-US" dirty="0" smtClean="0"/>
              <a:t>Server responds with a DHCP ACK</a:t>
            </a:r>
          </a:p>
          <a:p>
            <a:pPr lvl="1"/>
            <a:r>
              <a:rPr lang="en-US" dirty="0" smtClean="0"/>
              <a:t>Confirms parameters</a:t>
            </a:r>
          </a:p>
          <a:p>
            <a:pPr lvl="1"/>
            <a:r>
              <a:rPr lang="en-US" dirty="0" smtClean="0"/>
              <a:t>Initiates lease</a:t>
            </a:r>
          </a:p>
          <a:p>
            <a:r>
              <a:rPr lang="en-US" dirty="0" smtClean="0"/>
              <a:t>Leases can be renewed upon expiration</a:t>
            </a:r>
            <a:endParaRPr lang="en-US" dirty="0"/>
          </a:p>
        </p:txBody>
      </p:sp>
      <p:sp>
        <p:nvSpPr>
          <p:cNvPr id="2" name="Slide Number Placeholder 1"/>
          <p:cNvSpPr>
            <a:spLocks noGrp="1"/>
          </p:cNvSpPr>
          <p:nvPr>
            <p:ph type="sldNum" sz="quarter" idx="12"/>
          </p:nvPr>
        </p:nvSpPr>
        <p:spPr/>
        <p:txBody>
          <a:bodyPr/>
          <a:lstStyle/>
          <a:p>
            <a:fld id="{11DF7597-2A5D-104F-AA52-37B5E5C95611}" type="slidenum">
              <a:rPr lang="en-US" smtClean="0"/>
              <a:t>10</a:t>
            </a:fld>
            <a:endParaRPr lang="en-US"/>
          </a:p>
        </p:txBody>
      </p:sp>
    </p:spTree>
    <p:extLst>
      <p:ext uri="{BB962C8B-B14F-4D97-AF65-F5344CB8AC3E}">
        <p14:creationId xmlns:p14="http://schemas.microsoft.com/office/powerpoint/2010/main" val="88875260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79555">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79555">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79555">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7955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2514" name="Rectangle 2"/>
          <p:cNvSpPr>
            <a:spLocks noGrp="1" noChangeArrowheads="1"/>
          </p:cNvSpPr>
          <p:nvPr>
            <p:ph type="title"/>
          </p:nvPr>
        </p:nvSpPr>
        <p:spPr/>
        <p:txBody>
          <a:bodyPr/>
          <a:lstStyle/>
          <a:p>
            <a:r>
              <a:rPr lang="en-US" dirty="0" smtClean="0"/>
              <a:t>Example</a:t>
            </a:r>
            <a:endParaRPr lang="en-US" dirty="0"/>
          </a:p>
        </p:txBody>
      </p:sp>
      <p:sp>
        <p:nvSpPr>
          <p:cNvPr id="3" name="Content Placeholder 2"/>
          <p:cNvSpPr>
            <a:spLocks noGrp="1"/>
          </p:cNvSpPr>
          <p:nvPr>
            <p:ph idx="1"/>
          </p:nvPr>
        </p:nvSpPr>
        <p:spPr>
          <a:xfrm>
            <a:off x="822960" y="1845734"/>
            <a:ext cx="2433344" cy="4023360"/>
          </a:xfrm>
        </p:spPr>
        <p:txBody>
          <a:bodyPr/>
          <a:lstStyle/>
          <a:p>
            <a:r>
              <a:rPr lang="en-US" dirty="0" smtClean="0"/>
              <a:t>Client</a:t>
            </a:r>
            <a:r>
              <a:rPr lang="en-US" dirty="0"/>
              <a:t>-server </a:t>
            </a:r>
            <a:r>
              <a:rPr lang="en-US" dirty="0" smtClean="0"/>
              <a:t>example</a:t>
            </a:r>
          </a:p>
          <a:p>
            <a:endParaRPr lang="en-US" dirty="0"/>
          </a:p>
        </p:txBody>
      </p:sp>
      <p:sp>
        <p:nvSpPr>
          <p:cNvPr id="1472515" name="Rectangle 3"/>
          <p:cNvSpPr>
            <a:spLocks noChangeArrowheads="1"/>
          </p:cNvSpPr>
          <p:nvPr/>
        </p:nvSpPr>
        <p:spPr bwMode="auto">
          <a:xfrm>
            <a:off x="3392488" y="5807075"/>
            <a:ext cx="5630863" cy="366713"/>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grpSp>
        <p:nvGrpSpPr>
          <p:cNvPr id="47107" name="Group 4"/>
          <p:cNvGrpSpPr>
            <a:grpSpLocks/>
          </p:cNvGrpSpPr>
          <p:nvPr/>
        </p:nvGrpSpPr>
        <p:grpSpPr bwMode="auto">
          <a:xfrm>
            <a:off x="8220076" y="1014413"/>
            <a:ext cx="460375" cy="492125"/>
            <a:chOff x="2870" y="1518"/>
            <a:chExt cx="292" cy="320"/>
          </a:xfrm>
        </p:grpSpPr>
        <p:graphicFrame>
          <p:nvGraphicFramePr>
            <p:cNvPr id="47136" name="Object 5"/>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spid="_x0000_s2182" r:id="rId4" imgW="826793" imgH="840481" progId="">
                    <p:embed/>
                  </p:oleObj>
                </mc:Choice>
                <mc:Fallback>
                  <p:oleObj r:id="rId4" imgW="826793" imgH="840481"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graphicFrame>
          <p:nvGraphicFramePr>
            <p:cNvPr id="47137" name="Object 6"/>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spid="_x0000_s2183" r:id="rId6" imgW="1268227" imgH="1200237" progId="">
                    <p:embed/>
                  </p:oleObj>
                </mc:Choice>
                <mc:Fallback>
                  <p:oleObj r:id="rId6" imgW="1268227" imgH="1200237"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grpSp>
      <p:sp>
        <p:nvSpPr>
          <p:cNvPr id="47108" name="Text Box 7"/>
          <p:cNvSpPr txBox="1">
            <a:spLocks noChangeArrowheads="1"/>
          </p:cNvSpPr>
          <p:nvPr/>
        </p:nvSpPr>
        <p:spPr bwMode="auto">
          <a:xfrm>
            <a:off x="2668588" y="481013"/>
            <a:ext cx="2374900" cy="336550"/>
          </a:xfrm>
          <a:prstGeom prst="rect">
            <a:avLst/>
          </a:prstGeom>
          <a:noFill/>
          <a:ln>
            <a:noFill/>
          </a:ln>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b="1">
                <a:solidFill>
                  <a:schemeClr val="tx1"/>
                </a:solidFill>
                <a:latin typeface="Arial" charset="0"/>
                <a:ea typeface="ＭＳ Ｐゴシック" charset="0"/>
                <a:cs typeface="ＭＳ Ｐゴシック" charset="0"/>
              </a:defRPr>
            </a:lvl1pPr>
            <a:lvl2pPr marL="742950" indent="-285750" eaLnBrk="0" hangingPunct="0">
              <a:defRPr kumimoji="1" sz="2400" b="1">
                <a:solidFill>
                  <a:schemeClr val="tx1"/>
                </a:solidFill>
                <a:latin typeface="Arial" charset="0"/>
                <a:ea typeface="ＭＳ Ｐゴシック" charset="0"/>
              </a:defRPr>
            </a:lvl2pPr>
            <a:lvl3pPr marL="1143000" indent="-228600" eaLnBrk="0" hangingPunct="0">
              <a:defRPr kumimoji="1" sz="2400" b="1">
                <a:solidFill>
                  <a:schemeClr val="tx1"/>
                </a:solidFill>
                <a:latin typeface="Arial" charset="0"/>
                <a:ea typeface="ＭＳ Ｐゴシック" charset="0"/>
              </a:defRPr>
            </a:lvl3pPr>
            <a:lvl4pPr marL="1600200" indent="-228600" eaLnBrk="0" hangingPunct="0">
              <a:defRPr kumimoji="1" sz="2400" b="1">
                <a:solidFill>
                  <a:schemeClr val="tx1"/>
                </a:solidFill>
                <a:latin typeface="Arial" charset="0"/>
                <a:ea typeface="ＭＳ Ｐゴシック" charset="0"/>
              </a:defRPr>
            </a:lvl4pPr>
            <a:lvl5pPr marL="2057400" indent="-228600" eaLnBrk="0" hangingPunct="0">
              <a:defRPr kumimoji="1" sz="2400" b="1">
                <a:solidFill>
                  <a:schemeClr val="tx1"/>
                </a:solidFill>
                <a:latin typeface="Arial" charset="0"/>
                <a:ea typeface="ＭＳ Ｐゴシック" charset="0"/>
              </a:defRPr>
            </a:lvl5pPr>
            <a:lvl6pPr marL="2514600" indent="-228600" algn="ctr" eaLnBrk="0" fontAlgn="base" hangingPunct="0">
              <a:spcBef>
                <a:spcPct val="0"/>
              </a:spcBef>
              <a:spcAft>
                <a:spcPct val="0"/>
              </a:spcAft>
              <a:defRPr kumimoji="1" sz="2400" b="1">
                <a:solidFill>
                  <a:schemeClr val="tx1"/>
                </a:solidFill>
                <a:latin typeface="Arial" charset="0"/>
                <a:ea typeface="ＭＳ Ｐゴシック" charset="0"/>
              </a:defRPr>
            </a:lvl6pPr>
            <a:lvl7pPr marL="2971800" indent="-228600" algn="ctr" eaLnBrk="0" fontAlgn="base" hangingPunct="0">
              <a:spcBef>
                <a:spcPct val="0"/>
              </a:spcBef>
              <a:spcAft>
                <a:spcPct val="0"/>
              </a:spcAft>
              <a:defRPr kumimoji="1" sz="2400" b="1">
                <a:solidFill>
                  <a:schemeClr val="tx1"/>
                </a:solidFill>
                <a:latin typeface="Arial" charset="0"/>
                <a:ea typeface="ＭＳ Ｐゴシック" charset="0"/>
              </a:defRPr>
            </a:lvl7pPr>
            <a:lvl8pPr marL="3429000" indent="-228600" algn="ctr" eaLnBrk="0" fontAlgn="base" hangingPunct="0">
              <a:spcBef>
                <a:spcPct val="0"/>
              </a:spcBef>
              <a:spcAft>
                <a:spcPct val="0"/>
              </a:spcAft>
              <a:defRPr kumimoji="1" sz="2400" b="1">
                <a:solidFill>
                  <a:schemeClr val="tx1"/>
                </a:solidFill>
                <a:latin typeface="Arial" charset="0"/>
                <a:ea typeface="ＭＳ Ｐゴシック" charset="0"/>
              </a:defRPr>
            </a:lvl8pPr>
            <a:lvl9pPr marL="3886200" indent="-228600" algn="ctr" eaLnBrk="0" fontAlgn="base" hangingPunct="0">
              <a:spcBef>
                <a:spcPct val="0"/>
              </a:spcBef>
              <a:spcAft>
                <a:spcPct val="0"/>
              </a:spcAft>
              <a:defRPr kumimoji="1" sz="2400" b="1">
                <a:solidFill>
                  <a:schemeClr val="tx1"/>
                </a:solidFill>
                <a:latin typeface="Arial" charset="0"/>
                <a:ea typeface="ＭＳ Ｐゴシック" charset="0"/>
              </a:defRPr>
            </a:lvl9pPr>
          </a:lstStyle>
          <a:p>
            <a:r>
              <a:rPr lang="en-US" sz="1600">
                <a:latin typeface="Comic Sans MS" charset="0"/>
              </a:rPr>
              <a:t>DHCP server: 223.1.2.5</a:t>
            </a:r>
          </a:p>
        </p:txBody>
      </p:sp>
      <p:sp>
        <p:nvSpPr>
          <p:cNvPr id="47109" name="Text Box 8"/>
          <p:cNvSpPr txBox="1">
            <a:spLocks noChangeArrowheads="1"/>
          </p:cNvSpPr>
          <p:nvPr/>
        </p:nvSpPr>
        <p:spPr bwMode="auto">
          <a:xfrm>
            <a:off x="8031163" y="458788"/>
            <a:ext cx="912813" cy="581025"/>
          </a:xfrm>
          <a:prstGeom prst="rect">
            <a:avLst/>
          </a:prstGeom>
          <a:noFill/>
          <a:ln>
            <a:noFill/>
          </a:ln>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b="1">
                <a:solidFill>
                  <a:schemeClr val="tx1"/>
                </a:solidFill>
                <a:latin typeface="Arial" charset="0"/>
                <a:ea typeface="ＭＳ Ｐゴシック" charset="0"/>
                <a:cs typeface="ＭＳ Ｐゴシック" charset="0"/>
              </a:defRPr>
            </a:lvl1pPr>
            <a:lvl2pPr marL="742950" indent="-285750" eaLnBrk="0" hangingPunct="0">
              <a:defRPr kumimoji="1" sz="2400" b="1">
                <a:solidFill>
                  <a:schemeClr val="tx1"/>
                </a:solidFill>
                <a:latin typeface="Arial" charset="0"/>
                <a:ea typeface="ＭＳ Ｐゴシック" charset="0"/>
              </a:defRPr>
            </a:lvl2pPr>
            <a:lvl3pPr marL="1143000" indent="-228600" eaLnBrk="0" hangingPunct="0">
              <a:defRPr kumimoji="1" sz="2400" b="1">
                <a:solidFill>
                  <a:schemeClr val="tx1"/>
                </a:solidFill>
                <a:latin typeface="Arial" charset="0"/>
                <a:ea typeface="ＭＳ Ｐゴシック" charset="0"/>
              </a:defRPr>
            </a:lvl3pPr>
            <a:lvl4pPr marL="1600200" indent="-228600" eaLnBrk="0" hangingPunct="0">
              <a:defRPr kumimoji="1" sz="2400" b="1">
                <a:solidFill>
                  <a:schemeClr val="tx1"/>
                </a:solidFill>
                <a:latin typeface="Arial" charset="0"/>
                <a:ea typeface="ＭＳ Ｐゴシック" charset="0"/>
              </a:defRPr>
            </a:lvl4pPr>
            <a:lvl5pPr marL="2057400" indent="-228600" eaLnBrk="0" hangingPunct="0">
              <a:defRPr kumimoji="1" sz="2400" b="1">
                <a:solidFill>
                  <a:schemeClr val="tx1"/>
                </a:solidFill>
                <a:latin typeface="Arial" charset="0"/>
                <a:ea typeface="ＭＳ Ｐゴシック" charset="0"/>
              </a:defRPr>
            </a:lvl5pPr>
            <a:lvl6pPr marL="2514600" indent="-228600" algn="ctr" eaLnBrk="0" fontAlgn="base" hangingPunct="0">
              <a:spcBef>
                <a:spcPct val="0"/>
              </a:spcBef>
              <a:spcAft>
                <a:spcPct val="0"/>
              </a:spcAft>
              <a:defRPr kumimoji="1" sz="2400" b="1">
                <a:solidFill>
                  <a:schemeClr val="tx1"/>
                </a:solidFill>
                <a:latin typeface="Arial" charset="0"/>
                <a:ea typeface="ＭＳ Ｐゴシック" charset="0"/>
              </a:defRPr>
            </a:lvl6pPr>
            <a:lvl7pPr marL="2971800" indent="-228600" algn="ctr" eaLnBrk="0" fontAlgn="base" hangingPunct="0">
              <a:spcBef>
                <a:spcPct val="0"/>
              </a:spcBef>
              <a:spcAft>
                <a:spcPct val="0"/>
              </a:spcAft>
              <a:defRPr kumimoji="1" sz="2400" b="1">
                <a:solidFill>
                  <a:schemeClr val="tx1"/>
                </a:solidFill>
                <a:latin typeface="Arial" charset="0"/>
                <a:ea typeface="ＭＳ Ｐゴシック" charset="0"/>
              </a:defRPr>
            </a:lvl7pPr>
            <a:lvl8pPr marL="3429000" indent="-228600" algn="ctr" eaLnBrk="0" fontAlgn="base" hangingPunct="0">
              <a:spcBef>
                <a:spcPct val="0"/>
              </a:spcBef>
              <a:spcAft>
                <a:spcPct val="0"/>
              </a:spcAft>
              <a:defRPr kumimoji="1" sz="2400" b="1">
                <a:solidFill>
                  <a:schemeClr val="tx1"/>
                </a:solidFill>
                <a:latin typeface="Arial" charset="0"/>
                <a:ea typeface="ＭＳ Ｐゴシック" charset="0"/>
              </a:defRPr>
            </a:lvl8pPr>
            <a:lvl9pPr marL="3886200" indent="-228600" algn="ctr" eaLnBrk="0" fontAlgn="base" hangingPunct="0">
              <a:spcBef>
                <a:spcPct val="0"/>
              </a:spcBef>
              <a:spcAft>
                <a:spcPct val="0"/>
              </a:spcAft>
              <a:defRPr kumimoji="1" sz="2400" b="1">
                <a:solidFill>
                  <a:schemeClr val="tx1"/>
                </a:solidFill>
                <a:latin typeface="Arial" charset="0"/>
                <a:ea typeface="ＭＳ Ｐゴシック" charset="0"/>
              </a:defRPr>
            </a:lvl9pPr>
          </a:lstStyle>
          <a:p>
            <a:r>
              <a:rPr lang="en-US" sz="1600">
                <a:latin typeface="Comic Sans MS" charset="0"/>
              </a:rPr>
              <a:t>arriving</a:t>
            </a:r>
          </a:p>
          <a:p>
            <a:r>
              <a:rPr lang="en-US" sz="1600">
                <a:latin typeface="Comic Sans MS" charset="0"/>
              </a:rPr>
              <a:t> client</a:t>
            </a:r>
            <a:endParaRPr lang="en-US" sz="1800">
              <a:latin typeface="Comic Sans MS" charset="0"/>
            </a:endParaRPr>
          </a:p>
        </p:txBody>
      </p:sp>
      <p:sp>
        <p:nvSpPr>
          <p:cNvPr id="47110" name="Line 9"/>
          <p:cNvSpPr>
            <a:spLocks noChangeShapeType="1"/>
          </p:cNvSpPr>
          <p:nvPr/>
        </p:nvSpPr>
        <p:spPr bwMode="auto">
          <a:xfrm flipH="1">
            <a:off x="3843338" y="1482725"/>
            <a:ext cx="4395788" cy="536575"/>
          </a:xfrm>
          <a:prstGeom prst="line">
            <a:avLst/>
          </a:prstGeom>
          <a:noFill/>
          <a:ln w="1905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7111" name="Line 10"/>
          <p:cNvSpPr>
            <a:spLocks noChangeShapeType="1"/>
          </p:cNvSpPr>
          <p:nvPr/>
        </p:nvSpPr>
        <p:spPr bwMode="auto">
          <a:xfrm>
            <a:off x="3810001" y="1438275"/>
            <a:ext cx="0" cy="3760788"/>
          </a:xfrm>
          <a:prstGeom prst="line">
            <a:avLst/>
          </a:prstGeom>
          <a:noFill/>
          <a:ln w="9525" cap="rnd">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sp>
        <p:nvSpPr>
          <p:cNvPr id="47112" name="Line 11"/>
          <p:cNvSpPr>
            <a:spLocks noChangeShapeType="1"/>
          </p:cNvSpPr>
          <p:nvPr/>
        </p:nvSpPr>
        <p:spPr bwMode="auto">
          <a:xfrm>
            <a:off x="8335963" y="1514475"/>
            <a:ext cx="0" cy="3762375"/>
          </a:xfrm>
          <a:prstGeom prst="line">
            <a:avLst/>
          </a:prstGeom>
          <a:noFill/>
          <a:ln w="9525" cap="rnd">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sp>
        <p:nvSpPr>
          <p:cNvPr id="47113" name="Line 12"/>
          <p:cNvSpPr>
            <a:spLocks noChangeShapeType="1"/>
          </p:cNvSpPr>
          <p:nvPr/>
        </p:nvSpPr>
        <p:spPr bwMode="auto">
          <a:xfrm>
            <a:off x="3390901" y="2206625"/>
            <a:ext cx="0" cy="1906588"/>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7114" name="Text Box 13"/>
          <p:cNvSpPr txBox="1">
            <a:spLocks noChangeArrowheads="1"/>
          </p:cNvSpPr>
          <p:nvPr/>
        </p:nvSpPr>
        <p:spPr bwMode="auto">
          <a:xfrm>
            <a:off x="3132138" y="4081463"/>
            <a:ext cx="560388" cy="393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Arial" charset="0"/>
                <a:ea typeface="ＭＳ Ｐゴシック" charset="0"/>
                <a:cs typeface="ＭＳ Ｐゴシック" charset="0"/>
              </a:defRPr>
            </a:lvl1pPr>
            <a:lvl2pPr marL="742950" indent="-285750" eaLnBrk="0" hangingPunct="0">
              <a:defRPr kumimoji="1" sz="2400" b="1">
                <a:solidFill>
                  <a:schemeClr val="tx1"/>
                </a:solidFill>
                <a:latin typeface="Arial" charset="0"/>
                <a:ea typeface="ＭＳ Ｐゴシック" charset="0"/>
              </a:defRPr>
            </a:lvl2pPr>
            <a:lvl3pPr marL="1143000" indent="-228600" eaLnBrk="0" hangingPunct="0">
              <a:defRPr kumimoji="1" sz="2400" b="1">
                <a:solidFill>
                  <a:schemeClr val="tx1"/>
                </a:solidFill>
                <a:latin typeface="Arial" charset="0"/>
                <a:ea typeface="ＭＳ Ｐゴシック" charset="0"/>
              </a:defRPr>
            </a:lvl3pPr>
            <a:lvl4pPr marL="1600200" indent="-228600" eaLnBrk="0" hangingPunct="0">
              <a:defRPr kumimoji="1" sz="2400" b="1">
                <a:solidFill>
                  <a:schemeClr val="tx1"/>
                </a:solidFill>
                <a:latin typeface="Arial" charset="0"/>
                <a:ea typeface="ＭＳ Ｐゴシック" charset="0"/>
              </a:defRPr>
            </a:lvl4pPr>
            <a:lvl5pPr marL="2057400" indent="-228600" eaLnBrk="0" hangingPunct="0">
              <a:defRPr kumimoji="1" sz="2400" b="1">
                <a:solidFill>
                  <a:schemeClr val="tx1"/>
                </a:solidFill>
                <a:latin typeface="Arial" charset="0"/>
                <a:ea typeface="ＭＳ Ｐゴシック" charset="0"/>
              </a:defRPr>
            </a:lvl5pPr>
            <a:lvl6pPr marL="2514600" indent="-228600" algn="ctr" eaLnBrk="0" fontAlgn="base" hangingPunct="0">
              <a:spcBef>
                <a:spcPct val="0"/>
              </a:spcBef>
              <a:spcAft>
                <a:spcPct val="0"/>
              </a:spcAft>
              <a:defRPr kumimoji="1" sz="2400" b="1">
                <a:solidFill>
                  <a:schemeClr val="tx1"/>
                </a:solidFill>
                <a:latin typeface="Arial" charset="0"/>
                <a:ea typeface="ＭＳ Ｐゴシック" charset="0"/>
              </a:defRPr>
            </a:lvl6pPr>
            <a:lvl7pPr marL="2971800" indent="-228600" algn="ctr" eaLnBrk="0" fontAlgn="base" hangingPunct="0">
              <a:spcBef>
                <a:spcPct val="0"/>
              </a:spcBef>
              <a:spcAft>
                <a:spcPct val="0"/>
              </a:spcAft>
              <a:defRPr kumimoji="1" sz="2400" b="1">
                <a:solidFill>
                  <a:schemeClr val="tx1"/>
                </a:solidFill>
                <a:latin typeface="Arial" charset="0"/>
                <a:ea typeface="ＭＳ Ｐゴシック" charset="0"/>
              </a:defRPr>
            </a:lvl7pPr>
            <a:lvl8pPr marL="3429000" indent="-228600" algn="ctr" eaLnBrk="0" fontAlgn="base" hangingPunct="0">
              <a:spcBef>
                <a:spcPct val="0"/>
              </a:spcBef>
              <a:spcAft>
                <a:spcPct val="0"/>
              </a:spcAft>
              <a:defRPr kumimoji="1" sz="2400" b="1">
                <a:solidFill>
                  <a:schemeClr val="tx1"/>
                </a:solidFill>
                <a:latin typeface="Arial" charset="0"/>
                <a:ea typeface="ＭＳ Ｐゴシック" charset="0"/>
              </a:defRPr>
            </a:lvl8pPr>
            <a:lvl9pPr marL="3886200" indent="-228600" algn="ctr" eaLnBrk="0" fontAlgn="base" hangingPunct="0">
              <a:spcBef>
                <a:spcPct val="0"/>
              </a:spcBef>
              <a:spcAft>
                <a:spcPct val="0"/>
              </a:spcAft>
              <a:defRPr kumimoji="1" sz="2400" b="1">
                <a:solidFill>
                  <a:schemeClr val="tx1"/>
                </a:solidFill>
                <a:latin typeface="Arial" charset="0"/>
                <a:ea typeface="ＭＳ Ｐゴシック" charset="0"/>
              </a:defRPr>
            </a:lvl9pPr>
          </a:lstStyle>
          <a:p>
            <a:r>
              <a:rPr lang="en-US" sz="1100">
                <a:latin typeface="Comic Sans MS" charset="0"/>
              </a:rPr>
              <a:t>time</a:t>
            </a:r>
            <a:endParaRPr lang="en-US" sz="1800">
              <a:latin typeface="Comic Sans MS" charset="0"/>
            </a:endParaRPr>
          </a:p>
        </p:txBody>
      </p:sp>
      <p:grpSp>
        <p:nvGrpSpPr>
          <p:cNvPr id="47115" name="Group 14"/>
          <p:cNvGrpSpPr>
            <a:grpSpLocks/>
          </p:cNvGrpSpPr>
          <p:nvPr/>
        </p:nvGrpSpPr>
        <p:grpSpPr bwMode="auto">
          <a:xfrm>
            <a:off x="3748088" y="1004888"/>
            <a:ext cx="182563" cy="400050"/>
            <a:chOff x="4180" y="783"/>
            <a:chExt cx="150" cy="307"/>
          </a:xfrm>
        </p:grpSpPr>
        <p:sp>
          <p:nvSpPr>
            <p:cNvPr id="47128" name="AutoShape 15"/>
            <p:cNvSpPr>
              <a:spLocks noChangeArrowheads="1"/>
            </p:cNvSpPr>
            <p:nvPr/>
          </p:nvSpPr>
          <p:spPr bwMode="auto">
            <a:xfrm>
              <a:off x="4180" y="1019"/>
              <a:ext cx="150" cy="71"/>
            </a:xfrm>
            <a:prstGeom prst="parallelogram">
              <a:avLst>
                <a:gd name="adj" fmla="val 81387"/>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p>
          </p:txBody>
        </p:sp>
        <p:sp>
          <p:nvSpPr>
            <p:cNvPr id="47129" name="Rectangle 16"/>
            <p:cNvSpPr>
              <a:spLocks noChangeArrowheads="1"/>
            </p:cNvSpPr>
            <p:nvPr/>
          </p:nvSpPr>
          <p:spPr bwMode="auto">
            <a:xfrm>
              <a:off x="4256" y="785"/>
              <a:ext cx="69" cy="236"/>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p>
          </p:txBody>
        </p:sp>
        <p:sp>
          <p:nvSpPr>
            <p:cNvPr id="47130" name="Rectangle 17"/>
            <p:cNvSpPr>
              <a:spLocks noChangeArrowheads="1"/>
            </p:cNvSpPr>
            <p:nvPr/>
          </p:nvSpPr>
          <p:spPr bwMode="auto">
            <a:xfrm>
              <a:off x="4181" y="852"/>
              <a:ext cx="95" cy="236"/>
            </a:xfrm>
            <a:prstGeom prst="rect">
              <a:avLst/>
            </a:prstGeom>
            <a:solidFill>
              <a:srgbClr val="33CCCC"/>
            </a:solidFill>
            <a:ln w="9525">
              <a:solidFill>
                <a:srgbClr val="000000"/>
              </a:solidFill>
              <a:miter lim="800000"/>
              <a:headEnd/>
              <a:tailEnd/>
            </a:ln>
          </p:spPr>
          <p:txBody>
            <a:bodyPr wrap="none" anchor="ctr"/>
            <a:lstStyle/>
            <a:p>
              <a:endParaRPr lang="en-US"/>
            </a:p>
          </p:txBody>
        </p:sp>
        <p:sp>
          <p:nvSpPr>
            <p:cNvPr id="47131" name="AutoShape 18"/>
            <p:cNvSpPr>
              <a:spLocks noChangeArrowheads="1"/>
            </p:cNvSpPr>
            <p:nvPr/>
          </p:nvSpPr>
          <p:spPr bwMode="auto">
            <a:xfrm>
              <a:off x="4180" y="783"/>
              <a:ext cx="150" cy="71"/>
            </a:xfrm>
            <a:prstGeom prst="parallelogram">
              <a:avLst>
                <a:gd name="adj" fmla="val 81387"/>
              </a:avLst>
            </a:prstGeom>
            <a:solidFill>
              <a:srgbClr val="33CCCC"/>
            </a:solidFill>
            <a:ln w="9525">
              <a:solidFill>
                <a:srgbClr val="000000"/>
              </a:solidFill>
              <a:miter lim="800000"/>
              <a:headEnd/>
              <a:tailEnd/>
            </a:ln>
          </p:spPr>
          <p:txBody>
            <a:bodyPr wrap="none" anchor="ctr"/>
            <a:lstStyle/>
            <a:p>
              <a:endParaRPr lang="en-US"/>
            </a:p>
          </p:txBody>
        </p:sp>
        <p:sp>
          <p:nvSpPr>
            <p:cNvPr id="47132" name="Line 19"/>
            <p:cNvSpPr>
              <a:spLocks noChangeShapeType="1"/>
            </p:cNvSpPr>
            <p:nvPr/>
          </p:nvSpPr>
          <p:spPr bwMode="auto">
            <a:xfrm>
              <a:off x="4330" y="788"/>
              <a:ext cx="0" cy="23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7133" name="Line 20"/>
            <p:cNvSpPr>
              <a:spLocks noChangeShapeType="1"/>
            </p:cNvSpPr>
            <p:nvPr/>
          </p:nvSpPr>
          <p:spPr bwMode="auto">
            <a:xfrm flipH="1">
              <a:off x="4276" y="1019"/>
              <a:ext cx="54" cy="69"/>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7134" name="Rectangle 21"/>
            <p:cNvSpPr>
              <a:spLocks noChangeArrowheads="1"/>
            </p:cNvSpPr>
            <p:nvPr/>
          </p:nvSpPr>
          <p:spPr bwMode="auto">
            <a:xfrm>
              <a:off x="4193" y="883"/>
              <a:ext cx="63" cy="136"/>
            </a:xfrm>
            <a:prstGeom prst="rect">
              <a:avLst/>
            </a:prstGeom>
            <a:solidFill>
              <a:srgbClr val="3333CC"/>
            </a:solidFill>
            <a:ln w="9525">
              <a:solidFill>
                <a:srgbClr val="000000"/>
              </a:solidFill>
              <a:miter lim="800000"/>
              <a:headEnd/>
              <a:tailEnd/>
            </a:ln>
          </p:spPr>
          <p:txBody>
            <a:bodyPr wrap="none" anchor="ctr"/>
            <a:lstStyle/>
            <a:p>
              <a:endParaRPr lang="en-US"/>
            </a:p>
          </p:txBody>
        </p:sp>
        <p:sp>
          <p:nvSpPr>
            <p:cNvPr id="47135" name="Rectangle 22"/>
            <p:cNvSpPr>
              <a:spLocks noChangeArrowheads="1"/>
            </p:cNvSpPr>
            <p:nvPr/>
          </p:nvSpPr>
          <p:spPr bwMode="auto">
            <a:xfrm>
              <a:off x="4202" y="924"/>
              <a:ext cx="48" cy="4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p>
          </p:txBody>
        </p:sp>
      </p:grpSp>
      <p:grpSp>
        <p:nvGrpSpPr>
          <p:cNvPr id="47116" name="Group 23"/>
          <p:cNvGrpSpPr>
            <a:grpSpLocks/>
          </p:cNvGrpSpPr>
          <p:nvPr/>
        </p:nvGrpSpPr>
        <p:grpSpPr bwMode="auto">
          <a:xfrm>
            <a:off x="5372101" y="617538"/>
            <a:ext cx="2673350" cy="1116012"/>
            <a:chOff x="11865" y="3885"/>
            <a:chExt cx="3720" cy="1260"/>
          </a:xfrm>
        </p:grpSpPr>
        <p:sp>
          <p:nvSpPr>
            <p:cNvPr id="47126" name="Text Box 24"/>
            <p:cNvSpPr txBox="1">
              <a:spLocks noChangeArrowheads="1"/>
            </p:cNvSpPr>
            <p:nvPr/>
          </p:nvSpPr>
          <p:spPr bwMode="auto">
            <a:xfrm>
              <a:off x="11865" y="3885"/>
              <a:ext cx="2062" cy="4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Arial" charset="0"/>
                  <a:ea typeface="ＭＳ Ｐゴシック" charset="0"/>
                  <a:cs typeface="ＭＳ Ｐゴシック" charset="0"/>
                </a:defRPr>
              </a:lvl1pPr>
              <a:lvl2pPr marL="742950" indent="-285750" eaLnBrk="0" hangingPunct="0">
                <a:defRPr kumimoji="1" sz="2400" b="1">
                  <a:solidFill>
                    <a:schemeClr val="tx1"/>
                  </a:solidFill>
                  <a:latin typeface="Arial" charset="0"/>
                  <a:ea typeface="ＭＳ Ｐゴシック" charset="0"/>
                </a:defRPr>
              </a:lvl2pPr>
              <a:lvl3pPr marL="1143000" indent="-228600" eaLnBrk="0" hangingPunct="0">
                <a:defRPr kumimoji="1" sz="2400" b="1">
                  <a:solidFill>
                    <a:schemeClr val="tx1"/>
                  </a:solidFill>
                  <a:latin typeface="Arial" charset="0"/>
                  <a:ea typeface="ＭＳ Ｐゴシック" charset="0"/>
                </a:defRPr>
              </a:lvl3pPr>
              <a:lvl4pPr marL="1600200" indent="-228600" eaLnBrk="0" hangingPunct="0">
                <a:defRPr kumimoji="1" sz="2400" b="1">
                  <a:solidFill>
                    <a:schemeClr val="tx1"/>
                  </a:solidFill>
                  <a:latin typeface="Arial" charset="0"/>
                  <a:ea typeface="ＭＳ Ｐゴシック" charset="0"/>
                </a:defRPr>
              </a:lvl4pPr>
              <a:lvl5pPr marL="2057400" indent="-228600" eaLnBrk="0" hangingPunct="0">
                <a:defRPr kumimoji="1" sz="2400" b="1">
                  <a:solidFill>
                    <a:schemeClr val="tx1"/>
                  </a:solidFill>
                  <a:latin typeface="Arial" charset="0"/>
                  <a:ea typeface="ＭＳ Ｐゴシック" charset="0"/>
                </a:defRPr>
              </a:lvl5pPr>
              <a:lvl6pPr marL="2514600" indent="-228600" algn="ctr" eaLnBrk="0" fontAlgn="base" hangingPunct="0">
                <a:spcBef>
                  <a:spcPct val="0"/>
                </a:spcBef>
                <a:spcAft>
                  <a:spcPct val="0"/>
                </a:spcAft>
                <a:defRPr kumimoji="1" sz="2400" b="1">
                  <a:solidFill>
                    <a:schemeClr val="tx1"/>
                  </a:solidFill>
                  <a:latin typeface="Arial" charset="0"/>
                  <a:ea typeface="ＭＳ Ｐゴシック" charset="0"/>
                </a:defRPr>
              </a:lvl6pPr>
              <a:lvl7pPr marL="2971800" indent="-228600" algn="ctr" eaLnBrk="0" fontAlgn="base" hangingPunct="0">
                <a:spcBef>
                  <a:spcPct val="0"/>
                </a:spcBef>
                <a:spcAft>
                  <a:spcPct val="0"/>
                </a:spcAft>
                <a:defRPr kumimoji="1" sz="2400" b="1">
                  <a:solidFill>
                    <a:schemeClr val="tx1"/>
                  </a:solidFill>
                  <a:latin typeface="Arial" charset="0"/>
                  <a:ea typeface="ＭＳ Ｐゴシック" charset="0"/>
                </a:defRPr>
              </a:lvl7pPr>
              <a:lvl8pPr marL="3429000" indent="-228600" algn="ctr" eaLnBrk="0" fontAlgn="base" hangingPunct="0">
                <a:spcBef>
                  <a:spcPct val="0"/>
                </a:spcBef>
                <a:spcAft>
                  <a:spcPct val="0"/>
                </a:spcAft>
                <a:defRPr kumimoji="1" sz="2400" b="1">
                  <a:solidFill>
                    <a:schemeClr val="tx1"/>
                  </a:solidFill>
                  <a:latin typeface="Arial" charset="0"/>
                  <a:ea typeface="ＭＳ Ｐゴシック" charset="0"/>
                </a:defRPr>
              </a:lvl8pPr>
              <a:lvl9pPr marL="3886200" indent="-228600" algn="ctr" eaLnBrk="0" fontAlgn="base" hangingPunct="0">
                <a:spcBef>
                  <a:spcPct val="0"/>
                </a:spcBef>
                <a:spcAft>
                  <a:spcPct val="0"/>
                </a:spcAft>
                <a:defRPr kumimoji="1" sz="2400" b="1">
                  <a:solidFill>
                    <a:schemeClr val="tx1"/>
                  </a:solidFill>
                  <a:latin typeface="Arial" charset="0"/>
                  <a:ea typeface="ＭＳ Ｐゴシック" charset="0"/>
                </a:defRPr>
              </a:lvl9pPr>
            </a:lstStyle>
            <a:p>
              <a:r>
                <a:rPr lang="en-US" sz="1200"/>
                <a:t>DHCP discover</a:t>
              </a:r>
              <a:endParaRPr lang="en-US" sz="1200">
                <a:latin typeface="Comic Sans MS" charset="0"/>
              </a:endParaRPr>
            </a:p>
          </p:txBody>
        </p:sp>
        <p:sp>
          <p:nvSpPr>
            <p:cNvPr id="47127" name="Text Box 25"/>
            <p:cNvSpPr txBox="1">
              <a:spLocks noChangeArrowheads="1"/>
            </p:cNvSpPr>
            <p:nvPr/>
          </p:nvSpPr>
          <p:spPr bwMode="auto">
            <a:xfrm>
              <a:off x="12015" y="4231"/>
              <a:ext cx="3570" cy="914"/>
            </a:xfrm>
            <a:prstGeom prst="rect">
              <a:avLst/>
            </a:prstGeom>
            <a:solidFill>
              <a:srgbClr val="FFFFFF"/>
            </a:solidFill>
            <a:ln w="9525">
              <a:solidFill>
                <a:srgbClr val="000000"/>
              </a:solidFill>
              <a:miter lim="800000"/>
              <a:headEnd/>
              <a:tailEnd/>
            </a:ln>
          </p:spPr>
          <p:txBody>
            <a:bodyPr/>
            <a:lstStyle>
              <a:lvl1pPr eaLnBrk="0" hangingPunct="0">
                <a:defRPr kumimoji="1" sz="2400" b="1">
                  <a:solidFill>
                    <a:schemeClr val="tx1"/>
                  </a:solidFill>
                  <a:latin typeface="Arial" charset="0"/>
                  <a:ea typeface="ＭＳ Ｐゴシック" charset="0"/>
                  <a:cs typeface="ＭＳ Ｐゴシック" charset="0"/>
                </a:defRPr>
              </a:lvl1pPr>
              <a:lvl2pPr marL="742950" indent="-285750" eaLnBrk="0" hangingPunct="0">
                <a:defRPr kumimoji="1" sz="2400" b="1">
                  <a:solidFill>
                    <a:schemeClr val="tx1"/>
                  </a:solidFill>
                  <a:latin typeface="Arial" charset="0"/>
                  <a:ea typeface="ＭＳ Ｐゴシック" charset="0"/>
                </a:defRPr>
              </a:lvl2pPr>
              <a:lvl3pPr marL="1143000" indent="-228600" eaLnBrk="0" hangingPunct="0">
                <a:defRPr kumimoji="1" sz="2400" b="1">
                  <a:solidFill>
                    <a:schemeClr val="tx1"/>
                  </a:solidFill>
                  <a:latin typeface="Arial" charset="0"/>
                  <a:ea typeface="ＭＳ Ｐゴシック" charset="0"/>
                </a:defRPr>
              </a:lvl3pPr>
              <a:lvl4pPr marL="1600200" indent="-228600" eaLnBrk="0" hangingPunct="0">
                <a:defRPr kumimoji="1" sz="2400" b="1">
                  <a:solidFill>
                    <a:schemeClr val="tx1"/>
                  </a:solidFill>
                  <a:latin typeface="Arial" charset="0"/>
                  <a:ea typeface="ＭＳ Ｐゴシック" charset="0"/>
                </a:defRPr>
              </a:lvl4pPr>
              <a:lvl5pPr marL="2057400" indent="-228600" eaLnBrk="0" hangingPunct="0">
                <a:defRPr kumimoji="1" sz="2400" b="1">
                  <a:solidFill>
                    <a:schemeClr val="tx1"/>
                  </a:solidFill>
                  <a:latin typeface="Arial" charset="0"/>
                  <a:ea typeface="ＭＳ Ｐゴシック" charset="0"/>
                </a:defRPr>
              </a:lvl5pPr>
              <a:lvl6pPr marL="2514600" indent="-228600" algn="ctr" eaLnBrk="0" fontAlgn="base" hangingPunct="0">
                <a:spcBef>
                  <a:spcPct val="0"/>
                </a:spcBef>
                <a:spcAft>
                  <a:spcPct val="0"/>
                </a:spcAft>
                <a:defRPr kumimoji="1" sz="2400" b="1">
                  <a:solidFill>
                    <a:schemeClr val="tx1"/>
                  </a:solidFill>
                  <a:latin typeface="Arial" charset="0"/>
                  <a:ea typeface="ＭＳ Ｐゴシック" charset="0"/>
                </a:defRPr>
              </a:lvl6pPr>
              <a:lvl7pPr marL="2971800" indent="-228600" algn="ctr" eaLnBrk="0" fontAlgn="base" hangingPunct="0">
                <a:spcBef>
                  <a:spcPct val="0"/>
                </a:spcBef>
                <a:spcAft>
                  <a:spcPct val="0"/>
                </a:spcAft>
                <a:defRPr kumimoji="1" sz="2400" b="1">
                  <a:solidFill>
                    <a:schemeClr val="tx1"/>
                  </a:solidFill>
                  <a:latin typeface="Arial" charset="0"/>
                  <a:ea typeface="ＭＳ Ｐゴシック" charset="0"/>
                </a:defRPr>
              </a:lvl7pPr>
              <a:lvl8pPr marL="3429000" indent="-228600" algn="ctr" eaLnBrk="0" fontAlgn="base" hangingPunct="0">
                <a:spcBef>
                  <a:spcPct val="0"/>
                </a:spcBef>
                <a:spcAft>
                  <a:spcPct val="0"/>
                </a:spcAft>
                <a:defRPr kumimoji="1" sz="2400" b="1">
                  <a:solidFill>
                    <a:schemeClr val="tx1"/>
                  </a:solidFill>
                  <a:latin typeface="Arial" charset="0"/>
                  <a:ea typeface="ＭＳ Ｐゴシック" charset="0"/>
                </a:defRPr>
              </a:lvl8pPr>
              <a:lvl9pPr marL="3886200" indent="-228600" algn="ctr" eaLnBrk="0" fontAlgn="base" hangingPunct="0">
                <a:spcBef>
                  <a:spcPct val="0"/>
                </a:spcBef>
                <a:spcAft>
                  <a:spcPct val="0"/>
                </a:spcAft>
                <a:defRPr kumimoji="1" sz="2400" b="1">
                  <a:solidFill>
                    <a:schemeClr val="tx1"/>
                  </a:solidFill>
                  <a:latin typeface="Arial" charset="0"/>
                  <a:ea typeface="ＭＳ Ｐゴシック" charset="0"/>
                </a:defRPr>
              </a:lvl9pPr>
            </a:lstStyle>
            <a:p>
              <a:r>
                <a:rPr lang="en-US" sz="1200"/>
                <a:t>src : 0.0.0.0, 68     </a:t>
              </a:r>
            </a:p>
            <a:p>
              <a:r>
                <a:rPr lang="en-US" sz="1200"/>
                <a:t>dest.: 255.255.255.255,67</a:t>
              </a:r>
            </a:p>
            <a:p>
              <a:r>
                <a:rPr lang="en-US" sz="1200"/>
                <a:t>yiaddr:    0.0.0.0</a:t>
              </a:r>
            </a:p>
            <a:p>
              <a:r>
                <a:rPr lang="en-US" sz="1200"/>
                <a:t>transaction ID: 654</a:t>
              </a:r>
              <a:endParaRPr lang="en-US" sz="1800">
                <a:latin typeface="Comic Sans MS" charset="0"/>
              </a:endParaRPr>
            </a:p>
          </p:txBody>
        </p:sp>
      </p:grpSp>
      <p:sp>
        <p:nvSpPr>
          <p:cNvPr id="47117" name="Line 26"/>
          <p:cNvSpPr>
            <a:spLocks noChangeShapeType="1"/>
          </p:cNvSpPr>
          <p:nvPr/>
        </p:nvSpPr>
        <p:spPr bwMode="auto">
          <a:xfrm>
            <a:off x="3886201" y="2468563"/>
            <a:ext cx="4395787" cy="538162"/>
          </a:xfrm>
          <a:prstGeom prst="line">
            <a:avLst/>
          </a:prstGeom>
          <a:noFill/>
          <a:ln w="1905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7118" name="Text Box 27"/>
          <p:cNvSpPr txBox="1">
            <a:spLocks noChangeArrowheads="1"/>
          </p:cNvSpPr>
          <p:nvPr/>
        </p:nvSpPr>
        <p:spPr bwMode="auto">
          <a:xfrm>
            <a:off x="5545138" y="1854200"/>
            <a:ext cx="1379538" cy="3302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Arial" charset="0"/>
                <a:ea typeface="ＭＳ Ｐゴシック" charset="0"/>
                <a:cs typeface="ＭＳ Ｐゴシック" charset="0"/>
              </a:defRPr>
            </a:lvl1pPr>
            <a:lvl2pPr marL="742950" indent="-285750" eaLnBrk="0" hangingPunct="0">
              <a:defRPr kumimoji="1" sz="2400" b="1">
                <a:solidFill>
                  <a:schemeClr val="tx1"/>
                </a:solidFill>
                <a:latin typeface="Arial" charset="0"/>
                <a:ea typeface="ＭＳ Ｐゴシック" charset="0"/>
              </a:defRPr>
            </a:lvl2pPr>
            <a:lvl3pPr marL="1143000" indent="-228600" eaLnBrk="0" hangingPunct="0">
              <a:defRPr kumimoji="1" sz="2400" b="1">
                <a:solidFill>
                  <a:schemeClr val="tx1"/>
                </a:solidFill>
                <a:latin typeface="Arial" charset="0"/>
                <a:ea typeface="ＭＳ Ｐゴシック" charset="0"/>
              </a:defRPr>
            </a:lvl3pPr>
            <a:lvl4pPr marL="1600200" indent="-228600" eaLnBrk="0" hangingPunct="0">
              <a:defRPr kumimoji="1" sz="2400" b="1">
                <a:solidFill>
                  <a:schemeClr val="tx1"/>
                </a:solidFill>
                <a:latin typeface="Arial" charset="0"/>
                <a:ea typeface="ＭＳ Ｐゴシック" charset="0"/>
              </a:defRPr>
            </a:lvl4pPr>
            <a:lvl5pPr marL="2057400" indent="-228600" eaLnBrk="0" hangingPunct="0">
              <a:defRPr kumimoji="1" sz="2400" b="1">
                <a:solidFill>
                  <a:schemeClr val="tx1"/>
                </a:solidFill>
                <a:latin typeface="Arial" charset="0"/>
                <a:ea typeface="ＭＳ Ｐゴシック" charset="0"/>
              </a:defRPr>
            </a:lvl5pPr>
            <a:lvl6pPr marL="2514600" indent="-228600" algn="ctr" eaLnBrk="0" fontAlgn="base" hangingPunct="0">
              <a:spcBef>
                <a:spcPct val="0"/>
              </a:spcBef>
              <a:spcAft>
                <a:spcPct val="0"/>
              </a:spcAft>
              <a:defRPr kumimoji="1" sz="2400" b="1">
                <a:solidFill>
                  <a:schemeClr val="tx1"/>
                </a:solidFill>
                <a:latin typeface="Arial" charset="0"/>
                <a:ea typeface="ＭＳ Ｐゴシック" charset="0"/>
              </a:defRPr>
            </a:lvl6pPr>
            <a:lvl7pPr marL="2971800" indent="-228600" algn="ctr" eaLnBrk="0" fontAlgn="base" hangingPunct="0">
              <a:spcBef>
                <a:spcPct val="0"/>
              </a:spcBef>
              <a:spcAft>
                <a:spcPct val="0"/>
              </a:spcAft>
              <a:defRPr kumimoji="1" sz="2400" b="1">
                <a:solidFill>
                  <a:schemeClr val="tx1"/>
                </a:solidFill>
                <a:latin typeface="Arial" charset="0"/>
                <a:ea typeface="ＭＳ Ｐゴシック" charset="0"/>
              </a:defRPr>
            </a:lvl7pPr>
            <a:lvl8pPr marL="3429000" indent="-228600" algn="ctr" eaLnBrk="0" fontAlgn="base" hangingPunct="0">
              <a:spcBef>
                <a:spcPct val="0"/>
              </a:spcBef>
              <a:spcAft>
                <a:spcPct val="0"/>
              </a:spcAft>
              <a:defRPr kumimoji="1" sz="2400" b="1">
                <a:solidFill>
                  <a:schemeClr val="tx1"/>
                </a:solidFill>
                <a:latin typeface="Arial" charset="0"/>
                <a:ea typeface="ＭＳ Ｐゴシック" charset="0"/>
              </a:defRPr>
            </a:lvl8pPr>
            <a:lvl9pPr marL="3886200" indent="-228600" algn="ctr" eaLnBrk="0" fontAlgn="base" hangingPunct="0">
              <a:spcBef>
                <a:spcPct val="0"/>
              </a:spcBef>
              <a:spcAft>
                <a:spcPct val="0"/>
              </a:spcAft>
              <a:defRPr kumimoji="1" sz="2400" b="1">
                <a:solidFill>
                  <a:schemeClr val="tx1"/>
                </a:solidFill>
                <a:latin typeface="Arial" charset="0"/>
                <a:ea typeface="ＭＳ Ｐゴシック" charset="0"/>
              </a:defRPr>
            </a:lvl9pPr>
          </a:lstStyle>
          <a:p>
            <a:r>
              <a:rPr lang="en-US" sz="1200"/>
              <a:t>DHCP offer</a:t>
            </a:r>
            <a:endParaRPr lang="en-US" sz="1800">
              <a:latin typeface="Comic Sans MS" charset="0"/>
            </a:endParaRPr>
          </a:p>
        </p:txBody>
      </p:sp>
      <p:sp>
        <p:nvSpPr>
          <p:cNvPr id="47119" name="Text Box 28"/>
          <p:cNvSpPr txBox="1">
            <a:spLocks noChangeArrowheads="1"/>
          </p:cNvSpPr>
          <p:nvPr/>
        </p:nvSpPr>
        <p:spPr bwMode="auto">
          <a:xfrm>
            <a:off x="5641976" y="2106613"/>
            <a:ext cx="2424112" cy="965200"/>
          </a:xfrm>
          <a:prstGeom prst="rect">
            <a:avLst/>
          </a:prstGeom>
          <a:solidFill>
            <a:srgbClr val="FFFFFF"/>
          </a:solidFill>
          <a:ln w="9525">
            <a:solidFill>
              <a:srgbClr val="000000"/>
            </a:solidFill>
            <a:miter lim="800000"/>
            <a:headEnd/>
            <a:tailEnd/>
          </a:ln>
        </p:spPr>
        <p:txBody>
          <a:bodyPr/>
          <a:lstStyle>
            <a:lvl1pPr eaLnBrk="0" hangingPunct="0">
              <a:defRPr kumimoji="1" sz="2400" b="1">
                <a:solidFill>
                  <a:schemeClr val="tx1"/>
                </a:solidFill>
                <a:latin typeface="Arial" charset="0"/>
                <a:ea typeface="ＭＳ Ｐゴシック" charset="0"/>
                <a:cs typeface="ＭＳ Ｐゴシック" charset="0"/>
              </a:defRPr>
            </a:lvl1pPr>
            <a:lvl2pPr marL="742950" indent="-285750" eaLnBrk="0" hangingPunct="0">
              <a:defRPr kumimoji="1" sz="2400" b="1">
                <a:solidFill>
                  <a:schemeClr val="tx1"/>
                </a:solidFill>
                <a:latin typeface="Arial" charset="0"/>
                <a:ea typeface="ＭＳ Ｐゴシック" charset="0"/>
              </a:defRPr>
            </a:lvl2pPr>
            <a:lvl3pPr marL="1143000" indent="-228600" eaLnBrk="0" hangingPunct="0">
              <a:defRPr kumimoji="1" sz="2400" b="1">
                <a:solidFill>
                  <a:schemeClr val="tx1"/>
                </a:solidFill>
                <a:latin typeface="Arial" charset="0"/>
                <a:ea typeface="ＭＳ Ｐゴシック" charset="0"/>
              </a:defRPr>
            </a:lvl3pPr>
            <a:lvl4pPr marL="1600200" indent="-228600" eaLnBrk="0" hangingPunct="0">
              <a:defRPr kumimoji="1" sz="2400" b="1">
                <a:solidFill>
                  <a:schemeClr val="tx1"/>
                </a:solidFill>
                <a:latin typeface="Arial" charset="0"/>
                <a:ea typeface="ＭＳ Ｐゴシック" charset="0"/>
              </a:defRPr>
            </a:lvl4pPr>
            <a:lvl5pPr marL="2057400" indent="-228600" eaLnBrk="0" hangingPunct="0">
              <a:defRPr kumimoji="1" sz="2400" b="1">
                <a:solidFill>
                  <a:schemeClr val="tx1"/>
                </a:solidFill>
                <a:latin typeface="Arial" charset="0"/>
                <a:ea typeface="ＭＳ Ｐゴシック" charset="0"/>
              </a:defRPr>
            </a:lvl5pPr>
            <a:lvl6pPr marL="2514600" indent="-228600" algn="ctr" eaLnBrk="0" fontAlgn="base" hangingPunct="0">
              <a:spcBef>
                <a:spcPct val="0"/>
              </a:spcBef>
              <a:spcAft>
                <a:spcPct val="0"/>
              </a:spcAft>
              <a:defRPr kumimoji="1" sz="2400" b="1">
                <a:solidFill>
                  <a:schemeClr val="tx1"/>
                </a:solidFill>
                <a:latin typeface="Arial" charset="0"/>
                <a:ea typeface="ＭＳ Ｐゴシック" charset="0"/>
              </a:defRPr>
            </a:lvl6pPr>
            <a:lvl7pPr marL="2971800" indent="-228600" algn="ctr" eaLnBrk="0" fontAlgn="base" hangingPunct="0">
              <a:spcBef>
                <a:spcPct val="0"/>
              </a:spcBef>
              <a:spcAft>
                <a:spcPct val="0"/>
              </a:spcAft>
              <a:defRPr kumimoji="1" sz="2400" b="1">
                <a:solidFill>
                  <a:schemeClr val="tx1"/>
                </a:solidFill>
                <a:latin typeface="Arial" charset="0"/>
                <a:ea typeface="ＭＳ Ｐゴシック" charset="0"/>
              </a:defRPr>
            </a:lvl7pPr>
            <a:lvl8pPr marL="3429000" indent="-228600" algn="ctr" eaLnBrk="0" fontAlgn="base" hangingPunct="0">
              <a:spcBef>
                <a:spcPct val="0"/>
              </a:spcBef>
              <a:spcAft>
                <a:spcPct val="0"/>
              </a:spcAft>
              <a:defRPr kumimoji="1" sz="2400" b="1">
                <a:solidFill>
                  <a:schemeClr val="tx1"/>
                </a:solidFill>
                <a:latin typeface="Arial" charset="0"/>
                <a:ea typeface="ＭＳ Ｐゴシック" charset="0"/>
              </a:defRPr>
            </a:lvl8pPr>
            <a:lvl9pPr marL="3886200" indent="-228600" algn="ctr" eaLnBrk="0" fontAlgn="base" hangingPunct="0">
              <a:spcBef>
                <a:spcPct val="0"/>
              </a:spcBef>
              <a:spcAft>
                <a:spcPct val="0"/>
              </a:spcAft>
              <a:defRPr kumimoji="1" sz="2400" b="1">
                <a:solidFill>
                  <a:schemeClr val="tx1"/>
                </a:solidFill>
                <a:latin typeface="Arial" charset="0"/>
                <a:ea typeface="ＭＳ Ｐゴシック" charset="0"/>
              </a:defRPr>
            </a:lvl9pPr>
          </a:lstStyle>
          <a:p>
            <a:r>
              <a:rPr lang="en-US" sz="1200"/>
              <a:t>src: 223.1.2.5, 67      </a:t>
            </a:r>
          </a:p>
          <a:p>
            <a:r>
              <a:rPr lang="en-US" sz="1200"/>
              <a:t>dest:  255.255.255.255, 68</a:t>
            </a:r>
          </a:p>
          <a:p>
            <a:r>
              <a:rPr lang="en-US" sz="1200"/>
              <a:t>yiaddrr: 223.1.2.4</a:t>
            </a:r>
          </a:p>
          <a:p>
            <a:r>
              <a:rPr lang="en-US" sz="1200"/>
              <a:t>transaction ID: 654</a:t>
            </a:r>
          </a:p>
          <a:p>
            <a:r>
              <a:rPr lang="en-US" sz="1200"/>
              <a:t>Lifetime: 3600 secs</a:t>
            </a:r>
            <a:endParaRPr lang="en-US" sz="800">
              <a:latin typeface="Comic Sans MS" charset="0"/>
            </a:endParaRPr>
          </a:p>
        </p:txBody>
      </p:sp>
      <p:sp>
        <p:nvSpPr>
          <p:cNvPr id="47120" name="Line 29"/>
          <p:cNvSpPr>
            <a:spLocks noChangeShapeType="1"/>
          </p:cNvSpPr>
          <p:nvPr/>
        </p:nvSpPr>
        <p:spPr bwMode="auto">
          <a:xfrm flipH="1">
            <a:off x="3778251" y="3697288"/>
            <a:ext cx="4395787" cy="536575"/>
          </a:xfrm>
          <a:prstGeom prst="line">
            <a:avLst/>
          </a:prstGeom>
          <a:noFill/>
          <a:ln w="1905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7121" name="Text Box 30"/>
          <p:cNvSpPr txBox="1">
            <a:spLocks noChangeArrowheads="1"/>
          </p:cNvSpPr>
          <p:nvPr/>
        </p:nvSpPr>
        <p:spPr bwMode="auto">
          <a:xfrm>
            <a:off x="3949701" y="3040063"/>
            <a:ext cx="1379537" cy="3286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Arial" charset="0"/>
                <a:ea typeface="ＭＳ Ｐゴシック" charset="0"/>
                <a:cs typeface="ＭＳ Ｐゴシック" charset="0"/>
              </a:defRPr>
            </a:lvl1pPr>
            <a:lvl2pPr marL="742950" indent="-285750" eaLnBrk="0" hangingPunct="0">
              <a:defRPr kumimoji="1" sz="2400" b="1">
                <a:solidFill>
                  <a:schemeClr val="tx1"/>
                </a:solidFill>
                <a:latin typeface="Arial" charset="0"/>
                <a:ea typeface="ＭＳ Ｐゴシック" charset="0"/>
              </a:defRPr>
            </a:lvl2pPr>
            <a:lvl3pPr marL="1143000" indent="-228600" eaLnBrk="0" hangingPunct="0">
              <a:defRPr kumimoji="1" sz="2400" b="1">
                <a:solidFill>
                  <a:schemeClr val="tx1"/>
                </a:solidFill>
                <a:latin typeface="Arial" charset="0"/>
                <a:ea typeface="ＭＳ Ｐゴシック" charset="0"/>
              </a:defRPr>
            </a:lvl3pPr>
            <a:lvl4pPr marL="1600200" indent="-228600" eaLnBrk="0" hangingPunct="0">
              <a:defRPr kumimoji="1" sz="2400" b="1">
                <a:solidFill>
                  <a:schemeClr val="tx1"/>
                </a:solidFill>
                <a:latin typeface="Arial" charset="0"/>
                <a:ea typeface="ＭＳ Ｐゴシック" charset="0"/>
              </a:defRPr>
            </a:lvl4pPr>
            <a:lvl5pPr marL="2057400" indent="-228600" eaLnBrk="0" hangingPunct="0">
              <a:defRPr kumimoji="1" sz="2400" b="1">
                <a:solidFill>
                  <a:schemeClr val="tx1"/>
                </a:solidFill>
                <a:latin typeface="Arial" charset="0"/>
                <a:ea typeface="ＭＳ Ｐゴシック" charset="0"/>
              </a:defRPr>
            </a:lvl5pPr>
            <a:lvl6pPr marL="2514600" indent="-228600" algn="ctr" eaLnBrk="0" fontAlgn="base" hangingPunct="0">
              <a:spcBef>
                <a:spcPct val="0"/>
              </a:spcBef>
              <a:spcAft>
                <a:spcPct val="0"/>
              </a:spcAft>
              <a:defRPr kumimoji="1" sz="2400" b="1">
                <a:solidFill>
                  <a:schemeClr val="tx1"/>
                </a:solidFill>
                <a:latin typeface="Arial" charset="0"/>
                <a:ea typeface="ＭＳ Ｐゴシック" charset="0"/>
              </a:defRPr>
            </a:lvl6pPr>
            <a:lvl7pPr marL="2971800" indent="-228600" algn="ctr" eaLnBrk="0" fontAlgn="base" hangingPunct="0">
              <a:spcBef>
                <a:spcPct val="0"/>
              </a:spcBef>
              <a:spcAft>
                <a:spcPct val="0"/>
              </a:spcAft>
              <a:defRPr kumimoji="1" sz="2400" b="1">
                <a:solidFill>
                  <a:schemeClr val="tx1"/>
                </a:solidFill>
                <a:latin typeface="Arial" charset="0"/>
                <a:ea typeface="ＭＳ Ｐゴシック" charset="0"/>
              </a:defRPr>
            </a:lvl7pPr>
            <a:lvl8pPr marL="3429000" indent="-228600" algn="ctr" eaLnBrk="0" fontAlgn="base" hangingPunct="0">
              <a:spcBef>
                <a:spcPct val="0"/>
              </a:spcBef>
              <a:spcAft>
                <a:spcPct val="0"/>
              </a:spcAft>
              <a:defRPr kumimoji="1" sz="2400" b="1">
                <a:solidFill>
                  <a:schemeClr val="tx1"/>
                </a:solidFill>
                <a:latin typeface="Arial" charset="0"/>
                <a:ea typeface="ＭＳ Ｐゴシック" charset="0"/>
              </a:defRPr>
            </a:lvl8pPr>
            <a:lvl9pPr marL="3886200" indent="-228600" algn="ctr" eaLnBrk="0" fontAlgn="base" hangingPunct="0">
              <a:spcBef>
                <a:spcPct val="0"/>
              </a:spcBef>
              <a:spcAft>
                <a:spcPct val="0"/>
              </a:spcAft>
              <a:defRPr kumimoji="1" sz="2400" b="1">
                <a:solidFill>
                  <a:schemeClr val="tx1"/>
                </a:solidFill>
                <a:latin typeface="Arial" charset="0"/>
                <a:ea typeface="ＭＳ Ｐゴシック" charset="0"/>
              </a:defRPr>
            </a:lvl9pPr>
          </a:lstStyle>
          <a:p>
            <a:r>
              <a:rPr lang="en-US" sz="1200"/>
              <a:t>DHCP request</a:t>
            </a:r>
            <a:endParaRPr lang="en-US" sz="1800">
              <a:latin typeface="Comic Sans MS" charset="0"/>
            </a:endParaRPr>
          </a:p>
        </p:txBody>
      </p:sp>
      <p:sp>
        <p:nvSpPr>
          <p:cNvPr id="47122" name="Text Box 31"/>
          <p:cNvSpPr txBox="1">
            <a:spLocks noChangeArrowheads="1"/>
          </p:cNvSpPr>
          <p:nvPr/>
        </p:nvSpPr>
        <p:spPr bwMode="auto">
          <a:xfrm>
            <a:off x="4079876" y="3302000"/>
            <a:ext cx="2757487" cy="942975"/>
          </a:xfrm>
          <a:prstGeom prst="rect">
            <a:avLst/>
          </a:prstGeom>
          <a:solidFill>
            <a:srgbClr val="FFFFFF"/>
          </a:solidFill>
          <a:ln w="9525">
            <a:solidFill>
              <a:srgbClr val="000000"/>
            </a:solidFill>
            <a:miter lim="800000"/>
            <a:headEnd/>
            <a:tailEnd/>
          </a:ln>
        </p:spPr>
        <p:txBody>
          <a:bodyPr/>
          <a:lstStyle>
            <a:lvl1pPr eaLnBrk="0" hangingPunct="0">
              <a:defRPr kumimoji="1" sz="2400" b="1">
                <a:solidFill>
                  <a:schemeClr val="tx1"/>
                </a:solidFill>
                <a:latin typeface="Arial" charset="0"/>
                <a:ea typeface="ＭＳ Ｐゴシック" charset="0"/>
                <a:cs typeface="ＭＳ Ｐゴシック" charset="0"/>
              </a:defRPr>
            </a:lvl1pPr>
            <a:lvl2pPr marL="742950" indent="-285750" eaLnBrk="0" hangingPunct="0">
              <a:defRPr kumimoji="1" sz="2400" b="1">
                <a:solidFill>
                  <a:schemeClr val="tx1"/>
                </a:solidFill>
                <a:latin typeface="Arial" charset="0"/>
                <a:ea typeface="ＭＳ Ｐゴシック" charset="0"/>
              </a:defRPr>
            </a:lvl2pPr>
            <a:lvl3pPr marL="1143000" indent="-228600" eaLnBrk="0" hangingPunct="0">
              <a:defRPr kumimoji="1" sz="2400" b="1">
                <a:solidFill>
                  <a:schemeClr val="tx1"/>
                </a:solidFill>
                <a:latin typeface="Arial" charset="0"/>
                <a:ea typeface="ＭＳ Ｐゴシック" charset="0"/>
              </a:defRPr>
            </a:lvl3pPr>
            <a:lvl4pPr marL="1600200" indent="-228600" eaLnBrk="0" hangingPunct="0">
              <a:defRPr kumimoji="1" sz="2400" b="1">
                <a:solidFill>
                  <a:schemeClr val="tx1"/>
                </a:solidFill>
                <a:latin typeface="Arial" charset="0"/>
                <a:ea typeface="ＭＳ Ｐゴシック" charset="0"/>
              </a:defRPr>
            </a:lvl4pPr>
            <a:lvl5pPr marL="2057400" indent="-228600" eaLnBrk="0" hangingPunct="0">
              <a:defRPr kumimoji="1" sz="2400" b="1">
                <a:solidFill>
                  <a:schemeClr val="tx1"/>
                </a:solidFill>
                <a:latin typeface="Arial" charset="0"/>
                <a:ea typeface="ＭＳ Ｐゴシック" charset="0"/>
              </a:defRPr>
            </a:lvl5pPr>
            <a:lvl6pPr marL="2514600" indent="-228600" algn="ctr" eaLnBrk="0" fontAlgn="base" hangingPunct="0">
              <a:spcBef>
                <a:spcPct val="0"/>
              </a:spcBef>
              <a:spcAft>
                <a:spcPct val="0"/>
              </a:spcAft>
              <a:defRPr kumimoji="1" sz="2400" b="1">
                <a:solidFill>
                  <a:schemeClr val="tx1"/>
                </a:solidFill>
                <a:latin typeface="Arial" charset="0"/>
                <a:ea typeface="ＭＳ Ｐゴシック" charset="0"/>
              </a:defRPr>
            </a:lvl6pPr>
            <a:lvl7pPr marL="2971800" indent="-228600" algn="ctr" eaLnBrk="0" fontAlgn="base" hangingPunct="0">
              <a:spcBef>
                <a:spcPct val="0"/>
              </a:spcBef>
              <a:spcAft>
                <a:spcPct val="0"/>
              </a:spcAft>
              <a:defRPr kumimoji="1" sz="2400" b="1">
                <a:solidFill>
                  <a:schemeClr val="tx1"/>
                </a:solidFill>
                <a:latin typeface="Arial" charset="0"/>
                <a:ea typeface="ＭＳ Ｐゴシック" charset="0"/>
              </a:defRPr>
            </a:lvl7pPr>
            <a:lvl8pPr marL="3429000" indent="-228600" algn="ctr" eaLnBrk="0" fontAlgn="base" hangingPunct="0">
              <a:spcBef>
                <a:spcPct val="0"/>
              </a:spcBef>
              <a:spcAft>
                <a:spcPct val="0"/>
              </a:spcAft>
              <a:defRPr kumimoji="1" sz="2400" b="1">
                <a:solidFill>
                  <a:schemeClr val="tx1"/>
                </a:solidFill>
                <a:latin typeface="Arial" charset="0"/>
                <a:ea typeface="ＭＳ Ｐゴシック" charset="0"/>
              </a:defRPr>
            </a:lvl8pPr>
            <a:lvl9pPr marL="3886200" indent="-228600" algn="ctr" eaLnBrk="0" fontAlgn="base" hangingPunct="0">
              <a:spcBef>
                <a:spcPct val="0"/>
              </a:spcBef>
              <a:spcAft>
                <a:spcPct val="0"/>
              </a:spcAft>
              <a:defRPr kumimoji="1" sz="2400" b="1">
                <a:solidFill>
                  <a:schemeClr val="tx1"/>
                </a:solidFill>
                <a:latin typeface="Arial" charset="0"/>
                <a:ea typeface="ＭＳ Ｐゴシック" charset="0"/>
              </a:defRPr>
            </a:lvl9pPr>
          </a:lstStyle>
          <a:p>
            <a:r>
              <a:rPr lang="en-US" sz="1200"/>
              <a:t>src:  0.0.0.0, 68     </a:t>
            </a:r>
          </a:p>
          <a:p>
            <a:r>
              <a:rPr lang="en-US" sz="1200"/>
              <a:t>dest::  255.255.255.255, 67</a:t>
            </a:r>
          </a:p>
          <a:p>
            <a:r>
              <a:rPr lang="en-US" sz="1200"/>
              <a:t>yiaddrr: 223.1.2.4</a:t>
            </a:r>
          </a:p>
          <a:p>
            <a:r>
              <a:rPr lang="en-US" sz="1200"/>
              <a:t>transaction ID: 655</a:t>
            </a:r>
          </a:p>
          <a:p>
            <a:r>
              <a:rPr lang="en-US" sz="1200"/>
              <a:t>Lifetime: 3600 secs</a:t>
            </a:r>
            <a:endParaRPr lang="en-US" sz="1800">
              <a:latin typeface="Comic Sans MS" charset="0"/>
            </a:endParaRPr>
          </a:p>
        </p:txBody>
      </p:sp>
      <p:sp>
        <p:nvSpPr>
          <p:cNvPr id="47123" name="Line 32"/>
          <p:cNvSpPr>
            <a:spLocks noChangeShapeType="1"/>
          </p:cNvSpPr>
          <p:nvPr/>
        </p:nvSpPr>
        <p:spPr bwMode="auto">
          <a:xfrm>
            <a:off x="3863976" y="4727575"/>
            <a:ext cx="4395787" cy="538163"/>
          </a:xfrm>
          <a:prstGeom prst="line">
            <a:avLst/>
          </a:prstGeom>
          <a:noFill/>
          <a:ln w="1905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7124" name="Text Box 33"/>
          <p:cNvSpPr txBox="1">
            <a:spLocks noChangeArrowheads="1"/>
          </p:cNvSpPr>
          <p:nvPr/>
        </p:nvSpPr>
        <p:spPr bwMode="auto">
          <a:xfrm>
            <a:off x="5502276" y="4443413"/>
            <a:ext cx="1379537" cy="3286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Arial" charset="0"/>
                <a:ea typeface="ＭＳ Ｐゴシック" charset="0"/>
                <a:cs typeface="ＭＳ Ｐゴシック" charset="0"/>
              </a:defRPr>
            </a:lvl1pPr>
            <a:lvl2pPr marL="742950" indent="-285750" eaLnBrk="0" hangingPunct="0">
              <a:defRPr kumimoji="1" sz="2400" b="1">
                <a:solidFill>
                  <a:schemeClr val="tx1"/>
                </a:solidFill>
                <a:latin typeface="Arial" charset="0"/>
                <a:ea typeface="ＭＳ Ｐゴシック" charset="0"/>
              </a:defRPr>
            </a:lvl2pPr>
            <a:lvl3pPr marL="1143000" indent="-228600" eaLnBrk="0" hangingPunct="0">
              <a:defRPr kumimoji="1" sz="2400" b="1">
                <a:solidFill>
                  <a:schemeClr val="tx1"/>
                </a:solidFill>
                <a:latin typeface="Arial" charset="0"/>
                <a:ea typeface="ＭＳ Ｐゴシック" charset="0"/>
              </a:defRPr>
            </a:lvl3pPr>
            <a:lvl4pPr marL="1600200" indent="-228600" eaLnBrk="0" hangingPunct="0">
              <a:defRPr kumimoji="1" sz="2400" b="1">
                <a:solidFill>
                  <a:schemeClr val="tx1"/>
                </a:solidFill>
                <a:latin typeface="Arial" charset="0"/>
                <a:ea typeface="ＭＳ Ｐゴシック" charset="0"/>
              </a:defRPr>
            </a:lvl4pPr>
            <a:lvl5pPr marL="2057400" indent="-228600" eaLnBrk="0" hangingPunct="0">
              <a:defRPr kumimoji="1" sz="2400" b="1">
                <a:solidFill>
                  <a:schemeClr val="tx1"/>
                </a:solidFill>
                <a:latin typeface="Arial" charset="0"/>
                <a:ea typeface="ＭＳ Ｐゴシック" charset="0"/>
              </a:defRPr>
            </a:lvl5pPr>
            <a:lvl6pPr marL="2514600" indent="-228600" algn="ctr" eaLnBrk="0" fontAlgn="base" hangingPunct="0">
              <a:spcBef>
                <a:spcPct val="0"/>
              </a:spcBef>
              <a:spcAft>
                <a:spcPct val="0"/>
              </a:spcAft>
              <a:defRPr kumimoji="1" sz="2400" b="1">
                <a:solidFill>
                  <a:schemeClr val="tx1"/>
                </a:solidFill>
                <a:latin typeface="Arial" charset="0"/>
                <a:ea typeface="ＭＳ Ｐゴシック" charset="0"/>
              </a:defRPr>
            </a:lvl6pPr>
            <a:lvl7pPr marL="2971800" indent="-228600" algn="ctr" eaLnBrk="0" fontAlgn="base" hangingPunct="0">
              <a:spcBef>
                <a:spcPct val="0"/>
              </a:spcBef>
              <a:spcAft>
                <a:spcPct val="0"/>
              </a:spcAft>
              <a:defRPr kumimoji="1" sz="2400" b="1">
                <a:solidFill>
                  <a:schemeClr val="tx1"/>
                </a:solidFill>
                <a:latin typeface="Arial" charset="0"/>
                <a:ea typeface="ＭＳ Ｐゴシック" charset="0"/>
              </a:defRPr>
            </a:lvl7pPr>
            <a:lvl8pPr marL="3429000" indent="-228600" algn="ctr" eaLnBrk="0" fontAlgn="base" hangingPunct="0">
              <a:spcBef>
                <a:spcPct val="0"/>
              </a:spcBef>
              <a:spcAft>
                <a:spcPct val="0"/>
              </a:spcAft>
              <a:defRPr kumimoji="1" sz="2400" b="1">
                <a:solidFill>
                  <a:schemeClr val="tx1"/>
                </a:solidFill>
                <a:latin typeface="Arial" charset="0"/>
                <a:ea typeface="ＭＳ Ｐゴシック" charset="0"/>
              </a:defRPr>
            </a:lvl8pPr>
            <a:lvl9pPr marL="3886200" indent="-228600" algn="ctr" eaLnBrk="0" fontAlgn="base" hangingPunct="0">
              <a:spcBef>
                <a:spcPct val="0"/>
              </a:spcBef>
              <a:spcAft>
                <a:spcPct val="0"/>
              </a:spcAft>
              <a:defRPr kumimoji="1" sz="2400" b="1">
                <a:solidFill>
                  <a:schemeClr val="tx1"/>
                </a:solidFill>
                <a:latin typeface="Arial" charset="0"/>
                <a:ea typeface="ＭＳ Ｐゴシック" charset="0"/>
              </a:defRPr>
            </a:lvl9pPr>
          </a:lstStyle>
          <a:p>
            <a:r>
              <a:rPr lang="en-US" sz="1200"/>
              <a:t>DHCP ACK</a:t>
            </a:r>
            <a:endParaRPr lang="en-US" sz="1800">
              <a:latin typeface="Comic Sans MS" charset="0"/>
            </a:endParaRPr>
          </a:p>
        </p:txBody>
      </p:sp>
      <p:sp>
        <p:nvSpPr>
          <p:cNvPr id="47125" name="Text Box 34"/>
          <p:cNvSpPr txBox="1">
            <a:spLocks noChangeArrowheads="1"/>
          </p:cNvSpPr>
          <p:nvPr/>
        </p:nvSpPr>
        <p:spPr bwMode="auto">
          <a:xfrm>
            <a:off x="5599113" y="4695825"/>
            <a:ext cx="2413000" cy="963613"/>
          </a:xfrm>
          <a:prstGeom prst="rect">
            <a:avLst/>
          </a:prstGeom>
          <a:solidFill>
            <a:srgbClr val="FFFFFF"/>
          </a:solidFill>
          <a:ln w="9525">
            <a:solidFill>
              <a:srgbClr val="000000"/>
            </a:solidFill>
            <a:miter lim="800000"/>
            <a:headEnd/>
            <a:tailEnd/>
          </a:ln>
        </p:spPr>
        <p:txBody>
          <a:bodyPr/>
          <a:lstStyle>
            <a:lvl1pPr eaLnBrk="0" hangingPunct="0">
              <a:defRPr kumimoji="1" sz="2400" b="1">
                <a:solidFill>
                  <a:schemeClr val="tx1"/>
                </a:solidFill>
                <a:latin typeface="Arial" charset="0"/>
                <a:ea typeface="ＭＳ Ｐゴシック" charset="0"/>
                <a:cs typeface="ＭＳ Ｐゴシック" charset="0"/>
              </a:defRPr>
            </a:lvl1pPr>
            <a:lvl2pPr marL="742950" indent="-285750" eaLnBrk="0" hangingPunct="0">
              <a:defRPr kumimoji="1" sz="2400" b="1">
                <a:solidFill>
                  <a:schemeClr val="tx1"/>
                </a:solidFill>
                <a:latin typeface="Arial" charset="0"/>
                <a:ea typeface="ＭＳ Ｐゴシック" charset="0"/>
              </a:defRPr>
            </a:lvl2pPr>
            <a:lvl3pPr marL="1143000" indent="-228600" eaLnBrk="0" hangingPunct="0">
              <a:defRPr kumimoji="1" sz="2400" b="1">
                <a:solidFill>
                  <a:schemeClr val="tx1"/>
                </a:solidFill>
                <a:latin typeface="Arial" charset="0"/>
                <a:ea typeface="ＭＳ Ｐゴシック" charset="0"/>
              </a:defRPr>
            </a:lvl3pPr>
            <a:lvl4pPr marL="1600200" indent="-228600" eaLnBrk="0" hangingPunct="0">
              <a:defRPr kumimoji="1" sz="2400" b="1">
                <a:solidFill>
                  <a:schemeClr val="tx1"/>
                </a:solidFill>
                <a:latin typeface="Arial" charset="0"/>
                <a:ea typeface="ＭＳ Ｐゴシック" charset="0"/>
              </a:defRPr>
            </a:lvl4pPr>
            <a:lvl5pPr marL="2057400" indent="-228600" eaLnBrk="0" hangingPunct="0">
              <a:defRPr kumimoji="1" sz="2400" b="1">
                <a:solidFill>
                  <a:schemeClr val="tx1"/>
                </a:solidFill>
                <a:latin typeface="Arial" charset="0"/>
                <a:ea typeface="ＭＳ Ｐゴシック" charset="0"/>
              </a:defRPr>
            </a:lvl5pPr>
            <a:lvl6pPr marL="2514600" indent="-228600" algn="ctr" eaLnBrk="0" fontAlgn="base" hangingPunct="0">
              <a:spcBef>
                <a:spcPct val="0"/>
              </a:spcBef>
              <a:spcAft>
                <a:spcPct val="0"/>
              </a:spcAft>
              <a:defRPr kumimoji="1" sz="2400" b="1">
                <a:solidFill>
                  <a:schemeClr val="tx1"/>
                </a:solidFill>
                <a:latin typeface="Arial" charset="0"/>
                <a:ea typeface="ＭＳ Ｐゴシック" charset="0"/>
              </a:defRPr>
            </a:lvl6pPr>
            <a:lvl7pPr marL="2971800" indent="-228600" algn="ctr" eaLnBrk="0" fontAlgn="base" hangingPunct="0">
              <a:spcBef>
                <a:spcPct val="0"/>
              </a:spcBef>
              <a:spcAft>
                <a:spcPct val="0"/>
              </a:spcAft>
              <a:defRPr kumimoji="1" sz="2400" b="1">
                <a:solidFill>
                  <a:schemeClr val="tx1"/>
                </a:solidFill>
                <a:latin typeface="Arial" charset="0"/>
                <a:ea typeface="ＭＳ Ｐゴシック" charset="0"/>
              </a:defRPr>
            </a:lvl7pPr>
            <a:lvl8pPr marL="3429000" indent="-228600" algn="ctr" eaLnBrk="0" fontAlgn="base" hangingPunct="0">
              <a:spcBef>
                <a:spcPct val="0"/>
              </a:spcBef>
              <a:spcAft>
                <a:spcPct val="0"/>
              </a:spcAft>
              <a:defRPr kumimoji="1" sz="2400" b="1">
                <a:solidFill>
                  <a:schemeClr val="tx1"/>
                </a:solidFill>
                <a:latin typeface="Arial" charset="0"/>
                <a:ea typeface="ＭＳ Ｐゴシック" charset="0"/>
              </a:defRPr>
            </a:lvl8pPr>
            <a:lvl9pPr marL="3886200" indent="-228600" algn="ctr" eaLnBrk="0" fontAlgn="base" hangingPunct="0">
              <a:spcBef>
                <a:spcPct val="0"/>
              </a:spcBef>
              <a:spcAft>
                <a:spcPct val="0"/>
              </a:spcAft>
              <a:defRPr kumimoji="1" sz="2400" b="1">
                <a:solidFill>
                  <a:schemeClr val="tx1"/>
                </a:solidFill>
                <a:latin typeface="Arial" charset="0"/>
                <a:ea typeface="ＭＳ Ｐゴシック" charset="0"/>
              </a:defRPr>
            </a:lvl9pPr>
          </a:lstStyle>
          <a:p>
            <a:r>
              <a:rPr lang="en-US" sz="1200"/>
              <a:t>src: 223.1.2.5, 67      </a:t>
            </a:r>
          </a:p>
          <a:p>
            <a:r>
              <a:rPr lang="en-US" sz="1200"/>
              <a:t>dest:  255.255.255.255, 68</a:t>
            </a:r>
          </a:p>
          <a:p>
            <a:r>
              <a:rPr lang="en-US" sz="1200"/>
              <a:t>yiaddrr: 223.1.2.4</a:t>
            </a:r>
          </a:p>
          <a:p>
            <a:r>
              <a:rPr lang="en-US" sz="1200"/>
              <a:t>transaction ID: 655</a:t>
            </a:r>
          </a:p>
          <a:p>
            <a:r>
              <a:rPr lang="en-US" sz="1200"/>
              <a:t>Lifetime: 3600 secs</a:t>
            </a:r>
            <a:endParaRPr lang="en-US" sz="1000">
              <a:latin typeface="Comic Sans MS" charset="0"/>
            </a:endParaRPr>
          </a:p>
        </p:txBody>
      </p:sp>
      <p:sp>
        <p:nvSpPr>
          <p:cNvPr id="2" name="Slide Number Placeholder 1"/>
          <p:cNvSpPr>
            <a:spLocks noGrp="1"/>
          </p:cNvSpPr>
          <p:nvPr>
            <p:ph type="sldNum" sz="quarter" idx="12"/>
          </p:nvPr>
        </p:nvSpPr>
        <p:spPr/>
        <p:txBody>
          <a:bodyPr/>
          <a:lstStyle/>
          <a:p>
            <a:fld id="{11DF7597-2A5D-104F-AA52-37B5E5C95611}" type="slidenum">
              <a:rPr lang="en-US" smtClean="0"/>
              <a:t>11</a:t>
            </a:fld>
            <a:endParaRPr lang="en-US"/>
          </a:p>
        </p:txBody>
      </p:sp>
    </p:spTree>
    <p:extLst>
      <p:ext uri="{BB962C8B-B14F-4D97-AF65-F5344CB8AC3E}">
        <p14:creationId xmlns:p14="http://schemas.microsoft.com/office/powerpoint/2010/main" val="133684004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DHCP server and client settings</a:t>
            </a:r>
            <a:endParaRPr lang="en-US" dirty="0"/>
          </a:p>
        </p:txBody>
      </p:sp>
      <p:pic>
        <p:nvPicPr>
          <p:cNvPr id="1026" name="Picture 13" descr="VerizonDHCPServer.bmp"/>
          <p:cNvPicPr>
            <a:picLocks noChangeAspect="1" noChangeArrowheads="1"/>
          </p:cNvPicPr>
          <p:nvPr/>
        </p:nvPicPr>
        <p:blipFill>
          <a:blip r:embed="rId2" cstate="print"/>
          <a:srcRect/>
          <a:stretch>
            <a:fillRect/>
          </a:stretch>
        </p:blipFill>
        <p:spPr bwMode="auto">
          <a:xfrm>
            <a:off x="304799" y="2802051"/>
            <a:ext cx="4674611" cy="2133600"/>
          </a:xfrm>
          <a:prstGeom prst="rect">
            <a:avLst/>
          </a:prstGeom>
          <a:noFill/>
          <a:ln w="9525">
            <a:noFill/>
            <a:miter lim="800000"/>
            <a:headEnd/>
            <a:tailEnd/>
          </a:ln>
        </p:spPr>
      </p:pic>
      <p:pic>
        <p:nvPicPr>
          <p:cNvPr id="1027" name="Picture 7" descr="Vista_IPv4Properties.bmp"/>
          <p:cNvPicPr>
            <a:picLocks noChangeAspect="1" noChangeArrowheads="1"/>
          </p:cNvPicPr>
          <p:nvPr/>
        </p:nvPicPr>
        <p:blipFill>
          <a:blip r:embed="rId3" cstate="print"/>
          <a:srcRect/>
          <a:stretch>
            <a:fillRect/>
          </a:stretch>
        </p:blipFill>
        <p:spPr bwMode="auto">
          <a:xfrm>
            <a:off x="5181600" y="1870303"/>
            <a:ext cx="3603625" cy="3997097"/>
          </a:xfrm>
          <a:prstGeom prst="rect">
            <a:avLst/>
          </a:prstGeom>
          <a:noFill/>
          <a:ln w="9525">
            <a:noFill/>
            <a:miter lim="800000"/>
            <a:headEnd/>
            <a:tailEnd/>
          </a:ln>
        </p:spPr>
      </p:pic>
      <p:sp>
        <p:nvSpPr>
          <p:cNvPr id="3" name="Slide Number Placeholder 2"/>
          <p:cNvSpPr>
            <a:spLocks noGrp="1"/>
          </p:cNvSpPr>
          <p:nvPr>
            <p:ph type="sldNum" sz="quarter" idx="12"/>
          </p:nvPr>
        </p:nvSpPr>
        <p:spPr/>
        <p:txBody>
          <a:bodyPr/>
          <a:lstStyle/>
          <a:p>
            <a:fld id="{11DF7597-2A5D-104F-AA52-37B5E5C95611}" type="slidenum">
              <a:rPr lang="en-US" smtClean="0"/>
              <a:t>12</a:t>
            </a:fld>
            <a:endParaRPr lang="en-US"/>
          </a:p>
        </p:txBody>
      </p:sp>
    </p:spTree>
    <p:extLst>
      <p:ext uri="{BB962C8B-B14F-4D97-AF65-F5344CB8AC3E}">
        <p14:creationId xmlns:p14="http://schemas.microsoft.com/office/powerpoint/2010/main" val="257725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p:txBody>
          <a:bodyPr/>
          <a:lstStyle/>
          <a:p>
            <a:pPr eaLnBrk="1" hangingPunct="1"/>
            <a:r>
              <a:rPr lang="en-US" smtClean="0"/>
              <a:t>Sample dhcpd.conf</a:t>
            </a:r>
          </a:p>
        </p:txBody>
      </p:sp>
      <p:sp>
        <p:nvSpPr>
          <p:cNvPr id="37891" name="Rectangle 4"/>
          <p:cNvSpPr>
            <a:spLocks noGrp="1" noChangeArrowheads="1"/>
          </p:cNvSpPr>
          <p:nvPr>
            <p:ph idx="1"/>
          </p:nvPr>
        </p:nvSpPr>
        <p:spPr>
          <a:xfrm>
            <a:off x="626687" y="1665316"/>
            <a:ext cx="7543800" cy="4023360"/>
          </a:xfrm>
        </p:spPr>
        <p:txBody>
          <a:bodyPr>
            <a:noAutofit/>
          </a:bodyPr>
          <a:lstStyle/>
          <a:p>
            <a:pPr eaLnBrk="1" hangingPunct="1">
              <a:lnSpc>
                <a:spcPct val="100000"/>
              </a:lnSpc>
              <a:spcBef>
                <a:spcPts val="0"/>
              </a:spcBef>
              <a:buFontTx/>
              <a:buNone/>
            </a:pPr>
            <a:r>
              <a:rPr lang="en-US" sz="1600" dirty="0" smtClean="0"/>
              <a:t>option domain-name		“datacomm.example.com";</a:t>
            </a:r>
          </a:p>
          <a:p>
            <a:pPr eaLnBrk="1" hangingPunct="1">
              <a:lnSpc>
                <a:spcPct val="100000"/>
              </a:lnSpc>
              <a:spcBef>
                <a:spcPts val="0"/>
              </a:spcBef>
              <a:buFontTx/>
              <a:buNone/>
            </a:pPr>
            <a:r>
              <a:rPr lang="en-US" sz="1600" dirty="0" smtClean="0"/>
              <a:t>option domain-name-servers	10.1.1.1, 10.2.1.1, 10.3.1.1;</a:t>
            </a:r>
          </a:p>
          <a:p>
            <a:pPr eaLnBrk="1" hangingPunct="1">
              <a:lnSpc>
                <a:spcPct val="100000"/>
              </a:lnSpc>
              <a:spcBef>
                <a:spcPts val="0"/>
              </a:spcBef>
              <a:buFontTx/>
              <a:buNone/>
            </a:pPr>
            <a:r>
              <a:rPr lang="en-US" sz="1600" dirty="0" smtClean="0"/>
              <a:t>option routers		10.1.1.254;</a:t>
            </a:r>
          </a:p>
          <a:p>
            <a:pPr eaLnBrk="1" hangingPunct="1">
              <a:lnSpc>
                <a:spcPct val="100000"/>
              </a:lnSpc>
              <a:spcBef>
                <a:spcPts val="0"/>
              </a:spcBef>
              <a:buFontTx/>
              <a:buNone/>
            </a:pPr>
            <a:r>
              <a:rPr lang="en-US" sz="1600" dirty="0" smtClean="0"/>
              <a:t>option subnet-mask		255.255.255.128;</a:t>
            </a:r>
          </a:p>
          <a:p>
            <a:pPr eaLnBrk="1" hangingPunct="1">
              <a:lnSpc>
                <a:spcPct val="100000"/>
              </a:lnSpc>
              <a:spcBef>
                <a:spcPts val="0"/>
              </a:spcBef>
              <a:buFontTx/>
              <a:buNone/>
            </a:pPr>
            <a:r>
              <a:rPr lang="en-US" sz="1600" dirty="0" smtClean="0"/>
              <a:t>default-lease-time 		21600;</a:t>
            </a:r>
          </a:p>
          <a:p>
            <a:pPr eaLnBrk="1" hangingPunct="1">
              <a:lnSpc>
                <a:spcPct val="100000"/>
              </a:lnSpc>
              <a:spcBef>
                <a:spcPts val="0"/>
              </a:spcBef>
              <a:buFontTx/>
              <a:buNone/>
            </a:pPr>
            <a:endParaRPr lang="en-US" sz="1600" dirty="0" smtClean="0"/>
          </a:p>
          <a:p>
            <a:pPr eaLnBrk="1" hangingPunct="1">
              <a:lnSpc>
                <a:spcPct val="100000"/>
              </a:lnSpc>
              <a:spcBef>
                <a:spcPts val="0"/>
              </a:spcBef>
              <a:buFontTx/>
              <a:buNone/>
            </a:pPr>
            <a:r>
              <a:rPr lang="en-US" sz="1600" dirty="0" smtClean="0"/>
              <a:t>subnet	10.1.1.128 	</a:t>
            </a:r>
            <a:r>
              <a:rPr lang="en-US" sz="1600" dirty="0" err="1" smtClean="0"/>
              <a:t>netmask</a:t>
            </a:r>
            <a:r>
              <a:rPr lang="en-US" sz="1600" dirty="0" smtClean="0"/>
              <a:t> 	255.255.255.128 		{</a:t>
            </a:r>
          </a:p>
          <a:p>
            <a:pPr eaLnBrk="1" hangingPunct="1">
              <a:lnSpc>
                <a:spcPct val="100000"/>
              </a:lnSpc>
              <a:spcBef>
                <a:spcPts val="0"/>
              </a:spcBef>
              <a:buFontTx/>
              <a:buNone/>
            </a:pPr>
            <a:r>
              <a:rPr lang="en-US" sz="1600" dirty="0" smtClean="0"/>
              <a:t>       range 	10.1.1.236    	10.1.1.253;</a:t>
            </a:r>
          </a:p>
          <a:p>
            <a:pPr eaLnBrk="1" hangingPunct="1">
              <a:lnSpc>
                <a:spcPct val="100000"/>
              </a:lnSpc>
              <a:spcBef>
                <a:spcPts val="0"/>
              </a:spcBef>
              <a:buFontTx/>
              <a:buNone/>
            </a:pPr>
            <a:r>
              <a:rPr lang="en-US" sz="1600" dirty="0" smtClean="0"/>
              <a:t>}</a:t>
            </a:r>
          </a:p>
          <a:p>
            <a:pPr eaLnBrk="1" hangingPunct="1">
              <a:lnSpc>
                <a:spcPct val="100000"/>
              </a:lnSpc>
              <a:spcBef>
                <a:spcPts val="0"/>
              </a:spcBef>
              <a:buFontTx/>
              <a:buNone/>
            </a:pPr>
            <a:endParaRPr lang="en-US" sz="1600" dirty="0" smtClean="0"/>
          </a:p>
          <a:p>
            <a:pPr eaLnBrk="1" hangingPunct="1">
              <a:lnSpc>
                <a:spcPct val="100000"/>
              </a:lnSpc>
              <a:spcBef>
                <a:spcPts val="0"/>
              </a:spcBef>
              <a:buFontTx/>
              <a:buNone/>
            </a:pPr>
            <a:r>
              <a:rPr lang="en-US" sz="1600" dirty="0" smtClean="0"/>
              <a:t>host www {</a:t>
            </a:r>
          </a:p>
          <a:p>
            <a:pPr eaLnBrk="1" hangingPunct="1">
              <a:lnSpc>
                <a:spcPct val="100000"/>
              </a:lnSpc>
              <a:spcBef>
                <a:spcPts val="0"/>
              </a:spcBef>
              <a:buFontTx/>
              <a:buNone/>
            </a:pPr>
            <a:r>
              <a:rPr lang="en-US" sz="1600" dirty="0" smtClean="0"/>
              <a:t>	hardware 	</a:t>
            </a:r>
            <a:r>
              <a:rPr lang="en-US" sz="1600" dirty="0" err="1" smtClean="0"/>
              <a:t>ethernet</a:t>
            </a:r>
            <a:r>
              <a:rPr lang="en-US" sz="1600" dirty="0" smtClean="0"/>
              <a:t> 	00:06:5B:CE:39:05;</a:t>
            </a:r>
          </a:p>
          <a:p>
            <a:pPr eaLnBrk="1" hangingPunct="1">
              <a:lnSpc>
                <a:spcPct val="100000"/>
              </a:lnSpc>
              <a:spcBef>
                <a:spcPts val="0"/>
              </a:spcBef>
              <a:buFontTx/>
              <a:buNone/>
            </a:pPr>
            <a:r>
              <a:rPr lang="en-US" sz="1600" dirty="0" smtClean="0"/>
              <a:t>	fixed-address 	10.1.1.2;</a:t>
            </a:r>
          </a:p>
          <a:p>
            <a:pPr eaLnBrk="1" hangingPunct="1">
              <a:lnSpc>
                <a:spcPct val="100000"/>
              </a:lnSpc>
              <a:spcBef>
                <a:spcPts val="0"/>
              </a:spcBef>
              <a:buFontTx/>
              <a:buNone/>
            </a:pPr>
            <a:r>
              <a:rPr lang="en-US" sz="1600" dirty="0" smtClean="0"/>
              <a:t>	host-name 	“www.datacomm.example.com";</a:t>
            </a:r>
          </a:p>
          <a:p>
            <a:pPr eaLnBrk="1" hangingPunct="1">
              <a:lnSpc>
                <a:spcPct val="100000"/>
              </a:lnSpc>
              <a:spcBef>
                <a:spcPts val="0"/>
              </a:spcBef>
              <a:buFontTx/>
              <a:buNone/>
            </a:pPr>
            <a:r>
              <a:rPr lang="en-US" sz="1600" dirty="0" smtClean="0"/>
              <a:t>}</a:t>
            </a:r>
          </a:p>
        </p:txBody>
      </p:sp>
      <p:sp>
        <p:nvSpPr>
          <p:cNvPr id="5" name="Rounded Rectangle 4"/>
          <p:cNvSpPr/>
          <p:nvPr/>
        </p:nvSpPr>
        <p:spPr>
          <a:xfrm>
            <a:off x="457200" y="3302001"/>
            <a:ext cx="8077200" cy="611908"/>
          </a:xfrm>
          <a:prstGeom prst="roundRect">
            <a:avLst/>
          </a:prstGeom>
          <a:solidFill>
            <a:schemeClr val="accent1">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r">
              <a:defRPr/>
            </a:pPr>
            <a:r>
              <a:rPr lang="en-US" sz="2000" dirty="0">
                <a:solidFill>
                  <a:srgbClr val="00B050"/>
                </a:solidFill>
              </a:rPr>
              <a:t>Dynamic allocation range</a:t>
            </a:r>
          </a:p>
        </p:txBody>
      </p:sp>
      <p:sp>
        <p:nvSpPr>
          <p:cNvPr id="6" name="Rounded Rectangle 5"/>
          <p:cNvSpPr/>
          <p:nvPr/>
        </p:nvSpPr>
        <p:spPr>
          <a:xfrm>
            <a:off x="457200" y="4294908"/>
            <a:ext cx="8077200" cy="1496291"/>
          </a:xfrm>
          <a:prstGeom prst="roundRect">
            <a:avLst/>
          </a:prstGeom>
          <a:solidFill>
            <a:schemeClr val="accent1">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r">
              <a:defRPr/>
            </a:pPr>
            <a:r>
              <a:rPr lang="en-US" sz="2000" dirty="0">
                <a:solidFill>
                  <a:srgbClr val="00B050"/>
                </a:solidFill>
              </a:rPr>
              <a:t>Manual allocation</a:t>
            </a:r>
          </a:p>
        </p:txBody>
      </p:sp>
      <p:sp>
        <p:nvSpPr>
          <p:cNvPr id="7" name="Rounded Rectangle 6"/>
          <p:cNvSpPr/>
          <p:nvPr/>
        </p:nvSpPr>
        <p:spPr>
          <a:xfrm>
            <a:off x="457200" y="1600200"/>
            <a:ext cx="8077200" cy="1524000"/>
          </a:xfrm>
          <a:prstGeom prst="roundRect">
            <a:avLst/>
          </a:prstGeom>
          <a:solidFill>
            <a:schemeClr val="accent1">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r">
              <a:defRPr/>
            </a:pPr>
            <a:r>
              <a:rPr lang="en-US" sz="2000" dirty="0">
                <a:solidFill>
                  <a:srgbClr val="00B050"/>
                </a:solidFill>
              </a:rPr>
              <a:t>Network options</a:t>
            </a:r>
          </a:p>
        </p:txBody>
      </p:sp>
      <p:sp>
        <p:nvSpPr>
          <p:cNvPr id="2" name="Slide Number Placeholder 1"/>
          <p:cNvSpPr>
            <a:spLocks noGrp="1"/>
          </p:cNvSpPr>
          <p:nvPr>
            <p:ph type="sldNum" sz="quarter" idx="12"/>
          </p:nvPr>
        </p:nvSpPr>
        <p:spPr/>
        <p:txBody>
          <a:bodyPr/>
          <a:lstStyle/>
          <a:p>
            <a:fld id="{11DF7597-2A5D-104F-AA52-37B5E5C95611}" type="slidenum">
              <a:rPr lang="en-US" smtClean="0"/>
              <a:t>13</a:t>
            </a:fld>
            <a:endParaRPr lang="en-US"/>
          </a:p>
        </p:txBody>
      </p:sp>
    </p:spTree>
    <p:extLst>
      <p:ext uri="{BB962C8B-B14F-4D97-AF65-F5344CB8AC3E}">
        <p14:creationId xmlns:p14="http://schemas.microsoft.com/office/powerpoint/2010/main" val="8954462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0530" name="Rectangle 2"/>
          <p:cNvSpPr>
            <a:spLocks noGrp="1" noChangeArrowheads="1"/>
          </p:cNvSpPr>
          <p:nvPr>
            <p:ph type="title"/>
          </p:nvPr>
        </p:nvSpPr>
        <p:spPr/>
        <p:txBody>
          <a:bodyPr/>
          <a:lstStyle/>
          <a:p>
            <a:r>
              <a:rPr lang="en-US" smtClean="0"/>
              <a:t>IP Addressing</a:t>
            </a:r>
            <a:endParaRPr lang="en-US" dirty="0"/>
          </a:p>
        </p:txBody>
      </p:sp>
      <p:sp>
        <p:nvSpPr>
          <p:cNvPr id="1430531" name="Rectangle 3"/>
          <p:cNvSpPr>
            <a:spLocks noGrp="1" noChangeArrowheads="1"/>
          </p:cNvSpPr>
          <p:nvPr>
            <p:ph type="body" idx="1"/>
          </p:nvPr>
        </p:nvSpPr>
        <p:spPr/>
        <p:txBody>
          <a:bodyPr/>
          <a:lstStyle/>
          <a:p>
            <a:r>
              <a:rPr lang="en-US" dirty="0" smtClean="0"/>
              <a:t>Q: How does an ISP get block of addresses?</a:t>
            </a:r>
          </a:p>
          <a:p>
            <a:r>
              <a:rPr lang="en-US" dirty="0" smtClean="0"/>
              <a:t>A: ICANN: Internet Corporation for Assigned </a:t>
            </a:r>
          </a:p>
          <a:p>
            <a:r>
              <a:rPr lang="en-US" dirty="0" smtClean="0"/>
              <a:t>Names and Numbers</a:t>
            </a:r>
          </a:p>
          <a:p>
            <a:pPr lvl="1"/>
            <a:r>
              <a:rPr lang="en-US" dirty="0" smtClean="0"/>
              <a:t>allocates addresses</a:t>
            </a:r>
          </a:p>
          <a:p>
            <a:pPr lvl="1"/>
            <a:r>
              <a:rPr lang="en-US" dirty="0" smtClean="0"/>
              <a:t>manages DNS</a:t>
            </a:r>
          </a:p>
          <a:p>
            <a:pPr lvl="1"/>
            <a:r>
              <a:rPr lang="en-US" dirty="0" smtClean="0"/>
              <a:t>assigns domain names, resolves disputes</a:t>
            </a:r>
            <a:endParaRPr lang="en-US" dirty="0"/>
          </a:p>
        </p:txBody>
      </p:sp>
      <p:sp>
        <p:nvSpPr>
          <p:cNvPr id="2" name="Slide Number Placeholder 1"/>
          <p:cNvSpPr>
            <a:spLocks noGrp="1"/>
          </p:cNvSpPr>
          <p:nvPr>
            <p:ph type="sldNum" sz="quarter" idx="12"/>
          </p:nvPr>
        </p:nvSpPr>
        <p:spPr/>
        <p:txBody>
          <a:bodyPr/>
          <a:lstStyle/>
          <a:p>
            <a:fld id="{11DF7597-2A5D-104F-AA52-37B5E5C95611}" type="slidenum">
              <a:rPr lang="en-US" smtClean="0"/>
              <a:t>14</a:t>
            </a:fld>
            <a:endParaRPr lang="en-US"/>
          </a:p>
        </p:txBody>
      </p:sp>
    </p:spTree>
    <p:extLst>
      <p:ext uri="{BB962C8B-B14F-4D97-AF65-F5344CB8AC3E}">
        <p14:creationId xmlns:p14="http://schemas.microsoft.com/office/powerpoint/2010/main" val="228560430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r>
              <a:rPr lang="en-US" altLang="en-US" dirty="0" smtClean="0"/>
              <a:t>Problem with IP addresses in number form</a:t>
            </a:r>
            <a:endParaRPr lang="en-US" altLang="en-US" dirty="0"/>
          </a:p>
        </p:txBody>
      </p:sp>
      <p:sp>
        <p:nvSpPr>
          <p:cNvPr id="14339" name="Rectangle 3"/>
          <p:cNvSpPr>
            <a:spLocks noGrp="1" noChangeArrowheads="1"/>
          </p:cNvSpPr>
          <p:nvPr>
            <p:ph sz="quarter" idx="1"/>
          </p:nvPr>
        </p:nvSpPr>
        <p:spPr/>
        <p:txBody>
          <a:bodyPr/>
          <a:lstStyle/>
          <a:p>
            <a:r>
              <a:rPr lang="en-US" altLang="en-US" dirty="0" smtClean="0"/>
              <a:t>32-bit IP addresses have two drawbacks</a:t>
            </a:r>
          </a:p>
          <a:p>
            <a:pPr lvl="1"/>
            <a:r>
              <a:rPr lang="en-US" altLang="en-US" dirty="0" smtClean="0"/>
              <a:t>Routers can’t keep track of every network path</a:t>
            </a:r>
          </a:p>
          <a:p>
            <a:pPr lvl="1"/>
            <a:r>
              <a:rPr lang="en-US" altLang="en-US" dirty="0" smtClean="0"/>
              <a:t>Users can’t remember dotted decimals easily</a:t>
            </a:r>
          </a:p>
          <a:p>
            <a:r>
              <a:rPr lang="en-US" altLang="en-US" dirty="0" smtClean="0"/>
              <a:t>Domain names (e.g., </a:t>
            </a:r>
            <a:r>
              <a:rPr lang="en-US" altLang="en-US" dirty="0" smtClean="0">
                <a:hlinkClick r:id="rId3"/>
              </a:rPr>
              <a:t>www.pitt.edu</a:t>
            </a:r>
            <a:r>
              <a:rPr lang="en-US" altLang="en-US" dirty="0" smtClean="0"/>
              <a:t>) handle the second problem by providing a name for each network domain (hosts under the control of a given entity)</a:t>
            </a:r>
            <a:endParaRPr lang="en-US" altLang="en-US" dirty="0"/>
          </a:p>
        </p:txBody>
      </p:sp>
      <p:sp>
        <p:nvSpPr>
          <p:cNvPr id="2" name="Slide Number Placeholder 1"/>
          <p:cNvSpPr>
            <a:spLocks noGrp="1"/>
          </p:cNvSpPr>
          <p:nvPr>
            <p:ph type="sldNum" sz="quarter" idx="12"/>
          </p:nvPr>
        </p:nvSpPr>
        <p:spPr/>
        <p:txBody>
          <a:bodyPr/>
          <a:lstStyle/>
          <a:p>
            <a:fld id="{11DF7597-2A5D-104F-AA52-37B5E5C95611}" type="slidenum">
              <a:rPr lang="en-US" smtClean="0"/>
              <a:t>15</a:t>
            </a:fld>
            <a:endParaRPr lang="en-US"/>
          </a:p>
        </p:txBody>
      </p:sp>
    </p:spTree>
    <p:extLst>
      <p:ext uri="{BB962C8B-B14F-4D97-AF65-F5344CB8AC3E}">
        <p14:creationId xmlns:p14="http://schemas.microsoft.com/office/powerpoint/2010/main" val="35110726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p:txBody>
          <a:bodyPr/>
          <a:lstStyle/>
          <a:p>
            <a:pPr eaLnBrk="1" hangingPunct="1"/>
            <a:r>
              <a:rPr lang="en-US" dirty="0" smtClean="0"/>
              <a:t>The need for a “Name Service”</a:t>
            </a:r>
          </a:p>
        </p:txBody>
      </p:sp>
      <p:sp>
        <p:nvSpPr>
          <p:cNvPr id="47107" name="Rectangle 3"/>
          <p:cNvSpPr>
            <a:spLocks noGrp="1" noChangeArrowheads="1"/>
          </p:cNvSpPr>
          <p:nvPr>
            <p:ph idx="1"/>
          </p:nvPr>
        </p:nvSpPr>
        <p:spPr/>
        <p:txBody>
          <a:bodyPr rtlCol="0">
            <a:normAutofit fontScale="92500" lnSpcReduction="10000"/>
          </a:bodyPr>
          <a:lstStyle/>
          <a:p>
            <a:pPr eaLnBrk="1" fontAlgn="auto" hangingPunct="1">
              <a:lnSpc>
                <a:spcPct val="80000"/>
              </a:lnSpc>
              <a:spcAft>
                <a:spcPts val="0"/>
              </a:spcAft>
              <a:buFont typeface="Arial" pitchFamily="34" charset="0"/>
              <a:buChar char="•"/>
              <a:defRPr/>
            </a:pPr>
            <a:r>
              <a:rPr lang="en-US" dirty="0" smtClean="0"/>
              <a:t>Initially, the Internet was small, and all users maintained a </a:t>
            </a:r>
            <a:r>
              <a:rPr lang="en-US" i="1" dirty="0" smtClean="0"/>
              <a:t>hosts </a:t>
            </a:r>
            <a:r>
              <a:rPr lang="en-US" dirty="0" smtClean="0"/>
              <a:t>file to translate names to IP addresses</a:t>
            </a:r>
          </a:p>
          <a:p>
            <a:pPr lvl="1" eaLnBrk="1" fontAlgn="auto" hangingPunct="1">
              <a:lnSpc>
                <a:spcPct val="80000"/>
              </a:lnSpc>
              <a:spcAft>
                <a:spcPts val="0"/>
              </a:spcAft>
              <a:buFont typeface="Arial" pitchFamily="34" charset="0"/>
              <a:buChar char="–"/>
              <a:defRPr/>
            </a:pPr>
            <a:r>
              <a:rPr lang="en-US" dirty="0" smtClean="0"/>
              <a:t>Entries appeared as follows:</a:t>
            </a:r>
          </a:p>
          <a:p>
            <a:pPr lvl="1" eaLnBrk="1" fontAlgn="auto" hangingPunct="1">
              <a:lnSpc>
                <a:spcPct val="80000"/>
              </a:lnSpc>
              <a:spcBef>
                <a:spcPts val="1800"/>
              </a:spcBef>
              <a:spcAft>
                <a:spcPts val="1200"/>
              </a:spcAft>
              <a:buFontTx/>
              <a:buNone/>
              <a:defRPr/>
            </a:pPr>
            <a:r>
              <a:rPr lang="en-US" b="1" dirty="0" smtClean="0">
                <a:latin typeface="Courier New" pitchFamily="49" charset="0"/>
                <a:cs typeface="Courier New" pitchFamily="49" charset="0"/>
              </a:rPr>
              <a:t>	131.247.222.249	www.usf.edu	</a:t>
            </a:r>
          </a:p>
          <a:p>
            <a:pPr lvl="1" eaLnBrk="1" fontAlgn="auto" hangingPunct="1">
              <a:lnSpc>
                <a:spcPct val="80000"/>
              </a:lnSpc>
              <a:spcAft>
                <a:spcPts val="0"/>
              </a:spcAft>
              <a:buFont typeface="Arial" pitchFamily="34" charset="0"/>
              <a:buChar char="–"/>
              <a:defRPr/>
            </a:pPr>
            <a:r>
              <a:rPr lang="en-US" dirty="0" smtClean="0"/>
              <a:t>But, as more users came online, it became difficult for end-users to maintain hosts</a:t>
            </a:r>
          </a:p>
          <a:p>
            <a:pPr eaLnBrk="1" fontAlgn="auto" hangingPunct="1">
              <a:lnSpc>
                <a:spcPct val="80000"/>
              </a:lnSpc>
              <a:spcAft>
                <a:spcPts val="0"/>
              </a:spcAft>
              <a:buFont typeface="Arial" pitchFamily="34" charset="0"/>
              <a:buChar char="•"/>
              <a:defRPr/>
            </a:pPr>
            <a:r>
              <a:rPr lang="en-US" dirty="0" smtClean="0"/>
              <a:t>The need was recognized for a system</a:t>
            </a:r>
          </a:p>
          <a:p>
            <a:pPr lvl="1" eaLnBrk="1" fontAlgn="auto" hangingPunct="1">
              <a:lnSpc>
                <a:spcPct val="80000"/>
              </a:lnSpc>
              <a:spcAft>
                <a:spcPts val="0"/>
              </a:spcAft>
              <a:buFont typeface="Arial" pitchFamily="34" charset="0"/>
              <a:buChar char="–"/>
              <a:defRPr/>
            </a:pPr>
            <a:r>
              <a:rPr lang="en-US" dirty="0" smtClean="0"/>
              <a:t>that maintained accurate name-IP address mappings</a:t>
            </a:r>
          </a:p>
          <a:p>
            <a:pPr lvl="1" eaLnBrk="1" fontAlgn="auto" hangingPunct="1">
              <a:lnSpc>
                <a:spcPct val="80000"/>
              </a:lnSpc>
              <a:spcAft>
                <a:spcPts val="0"/>
              </a:spcAft>
              <a:buFont typeface="Arial" pitchFamily="34" charset="0"/>
              <a:buChar char="–"/>
              <a:defRPr/>
            </a:pPr>
            <a:r>
              <a:rPr lang="en-US" dirty="0" smtClean="0"/>
              <a:t>was easy to maintain</a:t>
            </a:r>
          </a:p>
          <a:p>
            <a:pPr lvl="1" eaLnBrk="1" fontAlgn="auto" hangingPunct="1">
              <a:lnSpc>
                <a:spcPct val="80000"/>
              </a:lnSpc>
              <a:spcAft>
                <a:spcPts val="0"/>
              </a:spcAft>
              <a:buFont typeface="Arial" pitchFamily="34" charset="0"/>
              <a:buChar char="–"/>
              <a:defRPr/>
            </a:pPr>
            <a:r>
              <a:rPr lang="en-US" dirty="0" smtClean="0"/>
              <a:t>and easy to use</a:t>
            </a:r>
          </a:p>
        </p:txBody>
      </p:sp>
      <p:sp>
        <p:nvSpPr>
          <p:cNvPr id="2" name="Slide Number Placeholder 1"/>
          <p:cNvSpPr>
            <a:spLocks noGrp="1"/>
          </p:cNvSpPr>
          <p:nvPr>
            <p:ph type="sldNum" sz="quarter" idx="12"/>
          </p:nvPr>
        </p:nvSpPr>
        <p:spPr/>
        <p:txBody>
          <a:bodyPr/>
          <a:lstStyle/>
          <a:p>
            <a:fld id="{11DF7597-2A5D-104F-AA52-37B5E5C95611}" type="slidenum">
              <a:rPr lang="en-US" smtClean="0"/>
              <a:t>16</a:t>
            </a:fld>
            <a:endParaRPr lang="en-US"/>
          </a:p>
        </p:txBody>
      </p:sp>
    </p:spTree>
    <p:extLst>
      <p:ext uri="{BB962C8B-B14F-4D97-AF65-F5344CB8AC3E}">
        <p14:creationId xmlns:p14="http://schemas.microsoft.com/office/powerpoint/2010/main" val="33364292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r>
              <a:rPr lang="en-US" dirty="0" smtClean="0"/>
              <a:t>IP Addresses and Domain Names at 50000ft</a:t>
            </a:r>
            <a:endParaRPr lang="en-US" dirty="0"/>
          </a:p>
        </p:txBody>
      </p:sp>
      <p:pic>
        <p:nvPicPr>
          <p:cNvPr id="24580" name="Picture 4"/>
          <p:cNvPicPr>
            <a:picLocks noGrp="1" noChangeAspect="1" noChangeArrowheads="1"/>
          </p:cNvPicPr>
          <p:nvPr>
            <p:ph sz="quarter" idx="1"/>
          </p:nvPr>
        </p:nvPicPr>
        <p:blipFill>
          <a:blip r:embed="rId3" cstate="print"/>
          <a:srcRect l="-4313" r="-4313"/>
          <a:stretch>
            <a:fillRect/>
          </a:stretch>
        </p:blipFill>
        <p:spPr>
          <a:xfrm>
            <a:off x="822325" y="1846263"/>
            <a:ext cx="7543800" cy="4022725"/>
          </a:xfrm>
        </p:spPr>
      </p:pic>
      <p:sp>
        <p:nvSpPr>
          <p:cNvPr id="2" name="Slide Number Placeholder 1"/>
          <p:cNvSpPr>
            <a:spLocks noGrp="1"/>
          </p:cNvSpPr>
          <p:nvPr>
            <p:ph type="sldNum" sz="quarter" idx="12"/>
          </p:nvPr>
        </p:nvSpPr>
        <p:spPr/>
        <p:txBody>
          <a:bodyPr/>
          <a:lstStyle/>
          <a:p>
            <a:fld id="{11DF7597-2A5D-104F-AA52-37B5E5C95611}" type="slidenum">
              <a:rPr lang="en-US" smtClean="0"/>
              <a:t>17</a:t>
            </a:fld>
            <a:endParaRPr lang="en-US"/>
          </a:p>
        </p:txBody>
      </p:sp>
    </p:spTree>
    <p:extLst>
      <p:ext uri="{BB962C8B-B14F-4D97-AF65-F5344CB8AC3E}">
        <p14:creationId xmlns:p14="http://schemas.microsoft.com/office/powerpoint/2010/main" val="37974397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50" name="Rectangle 6"/>
          <p:cNvSpPr>
            <a:spLocks noGrp="1" noChangeArrowheads="1"/>
          </p:cNvSpPr>
          <p:nvPr>
            <p:ph type="title"/>
          </p:nvPr>
        </p:nvSpPr>
        <p:spPr/>
        <p:txBody>
          <a:bodyPr/>
          <a:lstStyle/>
          <a:p>
            <a:r>
              <a:rPr lang="en-US"/>
              <a:t>DNS</a:t>
            </a:r>
          </a:p>
        </p:txBody>
      </p:sp>
      <p:sp>
        <p:nvSpPr>
          <p:cNvPr id="159751" name="Rectangle 7"/>
          <p:cNvSpPr>
            <a:spLocks noGrp="1" noChangeArrowheads="1"/>
          </p:cNvSpPr>
          <p:nvPr>
            <p:ph sz="quarter" idx="1"/>
          </p:nvPr>
        </p:nvSpPr>
        <p:spPr/>
        <p:txBody>
          <a:bodyPr/>
          <a:lstStyle/>
          <a:p>
            <a:r>
              <a:rPr lang="en-US" sz="2600" dirty="0"/>
              <a:t>Domain Name System</a:t>
            </a:r>
          </a:p>
          <a:p>
            <a:pPr lvl="1"/>
            <a:r>
              <a:rPr lang="en-US" sz="2200" dirty="0"/>
              <a:t>Maps host names to IP addresses and vice versa</a:t>
            </a:r>
          </a:p>
          <a:p>
            <a:pPr lvl="2"/>
            <a:r>
              <a:rPr lang="en-US" sz="2100" dirty="0"/>
              <a:t>A tree for forward queries – What is the IP address of </a:t>
            </a:r>
            <a:r>
              <a:rPr lang="en-US" sz="2100" dirty="0" err="1"/>
              <a:t>paradox.sis.pitt.edu</a:t>
            </a:r>
            <a:r>
              <a:rPr lang="en-US" sz="2100" dirty="0"/>
              <a:t>?</a:t>
            </a:r>
          </a:p>
          <a:p>
            <a:pPr lvl="2"/>
            <a:r>
              <a:rPr lang="en-US" sz="2100" dirty="0"/>
              <a:t>A tree for inverse queries – What is the host name of 136.142.116.28?</a:t>
            </a:r>
          </a:p>
          <a:p>
            <a:pPr lvl="1"/>
            <a:r>
              <a:rPr lang="en-US" sz="2200" dirty="0"/>
              <a:t>Common implementation is </a:t>
            </a:r>
            <a:r>
              <a:rPr lang="en-US" sz="2200" dirty="0">
                <a:latin typeface="Baskerville"/>
                <a:cs typeface="Baskerville"/>
              </a:rPr>
              <a:t>bind</a:t>
            </a:r>
          </a:p>
          <a:p>
            <a:r>
              <a:rPr lang="en-US" sz="2600" dirty="0"/>
              <a:t>DNS stores so-called resource records (</a:t>
            </a:r>
            <a:r>
              <a:rPr lang="en-US" sz="2600" dirty="0" smtClean="0"/>
              <a:t>RRs</a:t>
            </a:r>
            <a:r>
              <a:rPr lang="en-US" sz="2600" dirty="0"/>
              <a:t>)</a:t>
            </a:r>
          </a:p>
        </p:txBody>
      </p:sp>
      <p:sp>
        <p:nvSpPr>
          <p:cNvPr id="2" name="Slide Number Placeholder 1"/>
          <p:cNvSpPr>
            <a:spLocks noGrp="1"/>
          </p:cNvSpPr>
          <p:nvPr>
            <p:ph type="sldNum" sz="quarter" idx="12"/>
          </p:nvPr>
        </p:nvSpPr>
        <p:spPr/>
        <p:txBody>
          <a:bodyPr/>
          <a:lstStyle/>
          <a:p>
            <a:fld id="{11DF7597-2A5D-104F-AA52-37B5E5C95611}" type="slidenum">
              <a:rPr lang="en-US" smtClean="0"/>
              <a:t>18</a:t>
            </a:fld>
            <a:endParaRPr lang="en-US"/>
          </a:p>
        </p:txBody>
      </p:sp>
    </p:spTree>
    <p:extLst>
      <p:ext uri="{BB962C8B-B14F-4D97-AF65-F5344CB8AC3E}">
        <p14:creationId xmlns:p14="http://schemas.microsoft.com/office/powerpoint/2010/main" val="405067772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p:txBody>
          <a:bodyPr/>
          <a:lstStyle/>
          <a:p>
            <a:r>
              <a:rPr lang="en-US" smtClean="0"/>
              <a:t>Domain naming hierarchy</a:t>
            </a:r>
          </a:p>
        </p:txBody>
      </p:sp>
      <p:pic>
        <p:nvPicPr>
          <p:cNvPr id="4" name="Picture 3" descr="dns.emf"/>
          <p:cNvPicPr>
            <a:picLocks noChangeAspect="1"/>
          </p:cNvPicPr>
          <p:nvPr/>
        </p:nvPicPr>
        <p:blipFill>
          <a:blip r:embed="rId2" cstate="print"/>
          <a:stretch>
            <a:fillRect/>
          </a:stretch>
        </p:blipFill>
        <p:spPr>
          <a:xfrm>
            <a:off x="777680" y="1737361"/>
            <a:ext cx="7589080" cy="4880540"/>
          </a:xfrm>
          <a:prstGeom prst="rect">
            <a:avLst/>
          </a:prstGeom>
        </p:spPr>
      </p:pic>
      <p:sp>
        <p:nvSpPr>
          <p:cNvPr id="7" name="Slide Number Placeholder 6"/>
          <p:cNvSpPr>
            <a:spLocks noGrp="1"/>
          </p:cNvSpPr>
          <p:nvPr>
            <p:ph type="sldNum" sz="quarter" idx="12"/>
          </p:nvPr>
        </p:nvSpPr>
        <p:spPr/>
        <p:txBody>
          <a:bodyPr/>
          <a:lstStyle/>
          <a:p>
            <a:fld id="{11DF7597-2A5D-104F-AA52-37B5E5C95611}" type="slidenum">
              <a:rPr lang="en-US" smtClean="0"/>
              <a:t>19</a:t>
            </a:fld>
            <a:endParaRPr lang="en-US"/>
          </a:p>
        </p:txBody>
      </p:sp>
    </p:spTree>
    <p:extLst>
      <p:ext uri="{BB962C8B-B14F-4D97-AF65-F5344CB8AC3E}">
        <p14:creationId xmlns:p14="http://schemas.microsoft.com/office/powerpoint/2010/main" val="41814327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r>
              <a:rPr lang="en-US" smtClean="0"/>
              <a:t>IP addresses: How does a device get one?</a:t>
            </a:r>
            <a:endParaRPr lang="en-US" dirty="0"/>
          </a:p>
        </p:txBody>
      </p:sp>
      <p:sp>
        <p:nvSpPr>
          <p:cNvPr id="33794" name="Rectangle 3"/>
          <p:cNvSpPr>
            <a:spLocks noGrp="1" noChangeArrowheads="1"/>
          </p:cNvSpPr>
          <p:nvPr>
            <p:ph type="body" idx="1"/>
          </p:nvPr>
        </p:nvSpPr>
        <p:spPr/>
        <p:txBody>
          <a:bodyPr>
            <a:normAutofit fontScale="77500" lnSpcReduction="20000"/>
          </a:bodyPr>
          <a:lstStyle/>
          <a:p>
            <a:r>
              <a:rPr lang="en-US" smtClean="0"/>
              <a:t>Network administrators can organize a block of IP address according to their preference</a:t>
            </a:r>
          </a:p>
          <a:p>
            <a:pPr lvl="1"/>
            <a:r>
              <a:rPr lang="en-US" smtClean="0"/>
              <a:t> Allocation to devices: static vs. dynamic </a:t>
            </a:r>
          </a:p>
          <a:p>
            <a:r>
              <a:rPr lang="en-US" smtClean="0"/>
              <a:t>Static</a:t>
            </a:r>
          </a:p>
          <a:p>
            <a:pPr lvl="1"/>
            <a:r>
              <a:rPr lang="en-US" smtClean="0"/>
              <a:t>Assigned and configured at startup</a:t>
            </a:r>
          </a:p>
          <a:p>
            <a:pPr lvl="1"/>
            <a:r>
              <a:rPr lang="en-US" smtClean="0"/>
              <a:t>Permanently dedicated to a device</a:t>
            </a:r>
          </a:p>
          <a:p>
            <a:pPr lvl="1"/>
            <a:r>
              <a:rPr lang="en-US" smtClean="0"/>
              <a:t>Typically hard-coded by system admin in a file</a:t>
            </a:r>
          </a:p>
          <a:p>
            <a:pPr lvl="1"/>
            <a:r>
              <a:rPr lang="en-US" smtClean="0"/>
              <a:t>Difficult to scale and manual assignment is very prone to errors</a:t>
            </a:r>
          </a:p>
          <a:p>
            <a:pPr lvl="1"/>
            <a:r>
              <a:rPr lang="en-US" smtClean="0"/>
              <a:t>Difficult to manage </a:t>
            </a:r>
          </a:p>
          <a:p>
            <a:pPr lvl="2"/>
            <a:r>
              <a:rPr lang="en-US" smtClean="0"/>
              <a:t>people leave the organization and “forget” to return addresses</a:t>
            </a:r>
          </a:p>
          <a:p>
            <a:pPr lvl="2"/>
            <a:r>
              <a:rPr lang="en-US" smtClean="0"/>
              <a:t>Duplicate addresses may get assigned</a:t>
            </a:r>
          </a:p>
          <a:p>
            <a:pPr lvl="1"/>
            <a:r>
              <a:rPr lang="en-US" smtClean="0"/>
              <a:t>Typically used for 24x7 devices - servers</a:t>
            </a:r>
            <a:endParaRPr lang="en-US"/>
          </a:p>
        </p:txBody>
      </p:sp>
      <p:sp>
        <p:nvSpPr>
          <p:cNvPr id="2" name="Slide Number Placeholder 1"/>
          <p:cNvSpPr>
            <a:spLocks noGrp="1"/>
          </p:cNvSpPr>
          <p:nvPr>
            <p:ph type="sldNum" sz="quarter" idx="12"/>
          </p:nvPr>
        </p:nvSpPr>
        <p:spPr/>
        <p:txBody>
          <a:bodyPr/>
          <a:lstStyle/>
          <a:p>
            <a:fld id="{11DF7597-2A5D-104F-AA52-37B5E5C95611}" type="slidenum">
              <a:rPr lang="en-US" smtClean="0"/>
              <a:t>2</a:t>
            </a:fld>
            <a:endParaRPr lang="en-US"/>
          </a:p>
        </p:txBody>
      </p:sp>
    </p:spTree>
    <p:extLst>
      <p:ext uri="{BB962C8B-B14F-4D97-AF65-F5344CB8AC3E}">
        <p14:creationId xmlns:p14="http://schemas.microsoft.com/office/powerpoint/2010/main" val="270939250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5894" name="Rectangle 6"/>
          <p:cNvSpPr>
            <a:spLocks noGrp="1" noChangeArrowheads="1"/>
          </p:cNvSpPr>
          <p:nvPr>
            <p:ph type="title"/>
          </p:nvPr>
        </p:nvSpPr>
        <p:spPr/>
        <p:txBody>
          <a:bodyPr/>
          <a:lstStyle/>
          <a:p>
            <a:r>
              <a:rPr lang="en-US" dirty="0" smtClean="0"/>
              <a:t>DNS </a:t>
            </a:r>
            <a:r>
              <a:rPr lang="en-US" dirty="0"/>
              <a:t>Services</a:t>
            </a:r>
          </a:p>
        </p:txBody>
      </p:sp>
      <p:sp>
        <p:nvSpPr>
          <p:cNvPr id="165895" name="Rectangle 7"/>
          <p:cNvSpPr>
            <a:spLocks noGrp="1" noChangeArrowheads="1"/>
          </p:cNvSpPr>
          <p:nvPr>
            <p:ph sz="quarter" idx="1"/>
          </p:nvPr>
        </p:nvSpPr>
        <p:spPr/>
        <p:txBody>
          <a:bodyPr>
            <a:normAutofit fontScale="92500"/>
          </a:bodyPr>
          <a:lstStyle/>
          <a:p>
            <a:pPr>
              <a:lnSpc>
                <a:spcPct val="90000"/>
              </a:lnSpc>
            </a:pPr>
            <a:r>
              <a:rPr lang="en-US" dirty="0"/>
              <a:t>In addition to address mapping, DNS provides</a:t>
            </a:r>
          </a:p>
          <a:p>
            <a:pPr lvl="1">
              <a:lnSpc>
                <a:spcPct val="90000"/>
              </a:lnSpc>
            </a:pPr>
            <a:r>
              <a:rPr lang="en-US" dirty="0"/>
              <a:t>Host Aliasing (e.g</a:t>
            </a:r>
            <a:r>
              <a:rPr lang="en-US" dirty="0" smtClean="0"/>
              <a:t>., </a:t>
            </a:r>
            <a:r>
              <a:rPr lang="en-US" dirty="0" err="1"/>
              <a:t>paradox.sis.pitt.edu</a:t>
            </a:r>
            <a:r>
              <a:rPr lang="en-US" dirty="0"/>
              <a:t> can have two aliases - </a:t>
            </a:r>
            <a:r>
              <a:rPr lang="en-US" dirty="0" err="1"/>
              <a:t>sis.pitt.edu</a:t>
            </a:r>
            <a:r>
              <a:rPr lang="en-US" dirty="0"/>
              <a:t> and www2.sis.pitt.edu)</a:t>
            </a:r>
          </a:p>
          <a:p>
            <a:pPr lvl="1">
              <a:lnSpc>
                <a:spcPct val="90000"/>
              </a:lnSpc>
            </a:pPr>
            <a:r>
              <a:rPr lang="en-US" dirty="0"/>
              <a:t>Mail Server Aliasing (e.g</a:t>
            </a:r>
            <a:r>
              <a:rPr lang="en-US" dirty="0" smtClean="0"/>
              <a:t>., </a:t>
            </a:r>
            <a:r>
              <a:rPr lang="en-US" dirty="0" err="1"/>
              <a:t>prashant@sis.pitt.edu</a:t>
            </a:r>
            <a:r>
              <a:rPr lang="en-US" dirty="0"/>
              <a:t> has to go to </a:t>
            </a:r>
            <a:r>
              <a:rPr lang="en-US" dirty="0" err="1" smtClean="0"/>
              <a:t>imap.pitt.edu</a:t>
            </a:r>
            <a:r>
              <a:rPr lang="en-US" dirty="0"/>
              <a:t>)</a:t>
            </a:r>
          </a:p>
          <a:p>
            <a:pPr lvl="1">
              <a:lnSpc>
                <a:spcPct val="90000"/>
              </a:lnSpc>
            </a:pPr>
            <a:r>
              <a:rPr lang="en-US" dirty="0"/>
              <a:t>Load Distribution (e.g</a:t>
            </a:r>
            <a:r>
              <a:rPr lang="en-US" dirty="0" smtClean="0"/>
              <a:t>., </a:t>
            </a:r>
            <a:r>
              <a:rPr lang="en-US" dirty="0"/>
              <a:t>many sites use replicated web servers each running on a different end-system host)</a:t>
            </a:r>
          </a:p>
          <a:p>
            <a:pPr lvl="2">
              <a:lnSpc>
                <a:spcPct val="90000"/>
              </a:lnSpc>
            </a:pPr>
            <a:r>
              <a:rPr lang="en-US" dirty="0"/>
              <a:t>DNS responds with the entire set of hosts, but rotates the order periodically</a:t>
            </a:r>
          </a:p>
        </p:txBody>
      </p:sp>
      <p:sp>
        <p:nvSpPr>
          <p:cNvPr id="2" name="Slide Number Placeholder 1"/>
          <p:cNvSpPr>
            <a:spLocks noGrp="1"/>
          </p:cNvSpPr>
          <p:nvPr>
            <p:ph type="sldNum" sz="quarter" idx="12"/>
          </p:nvPr>
        </p:nvSpPr>
        <p:spPr/>
        <p:txBody>
          <a:bodyPr/>
          <a:lstStyle/>
          <a:p>
            <a:fld id="{11DF7597-2A5D-104F-AA52-37B5E5C95611}" type="slidenum">
              <a:rPr lang="en-US" smtClean="0"/>
              <a:t>20</a:t>
            </a:fld>
            <a:endParaRPr lang="en-US"/>
          </a:p>
        </p:txBody>
      </p:sp>
    </p:spTree>
    <p:extLst>
      <p:ext uri="{BB962C8B-B14F-4D97-AF65-F5344CB8AC3E}">
        <p14:creationId xmlns:p14="http://schemas.microsoft.com/office/powerpoint/2010/main" val="2132973627"/>
      </p:ext>
    </p:extLst>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Rectangle 2"/>
          <p:cNvSpPr>
            <a:spLocks noGrp="1" noChangeArrowheads="1"/>
          </p:cNvSpPr>
          <p:nvPr>
            <p:ph type="title"/>
          </p:nvPr>
        </p:nvSpPr>
        <p:spPr/>
        <p:txBody>
          <a:bodyPr/>
          <a:lstStyle/>
          <a:p>
            <a:r>
              <a:rPr lang="en-US" dirty="0" smtClean="0"/>
              <a:t>Domain Name Space</a:t>
            </a:r>
            <a:endParaRPr lang="en-US" dirty="0"/>
          </a:p>
        </p:txBody>
      </p:sp>
      <p:pic>
        <p:nvPicPr>
          <p:cNvPr id="5939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62270" y="1994051"/>
            <a:ext cx="6293270" cy="39743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p:cNvSpPr>
            <a:spLocks noGrp="1"/>
          </p:cNvSpPr>
          <p:nvPr>
            <p:ph type="sldNum" sz="quarter" idx="12"/>
          </p:nvPr>
        </p:nvSpPr>
        <p:spPr/>
        <p:txBody>
          <a:bodyPr/>
          <a:lstStyle/>
          <a:p>
            <a:fld id="{11DF7597-2A5D-104F-AA52-37B5E5C95611}" type="slidenum">
              <a:rPr lang="en-US" smtClean="0"/>
              <a:t>21</a:t>
            </a:fld>
            <a:endParaRPr lang="en-US"/>
          </a:p>
        </p:txBody>
      </p:sp>
    </p:spTree>
    <p:extLst>
      <p:ext uri="{BB962C8B-B14F-4D97-AF65-F5344CB8AC3E}">
        <p14:creationId xmlns:p14="http://schemas.microsoft.com/office/powerpoint/2010/main" val="326615409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p:txBody>
          <a:bodyPr/>
          <a:lstStyle/>
          <a:p>
            <a:r>
              <a:rPr lang="en-US" dirty="0" smtClean="0"/>
              <a:t>DNS is Distributed</a:t>
            </a:r>
            <a:endParaRPr lang="en-US" dirty="0"/>
          </a:p>
        </p:txBody>
      </p:sp>
      <p:sp>
        <p:nvSpPr>
          <p:cNvPr id="77828" name="Rectangle 4"/>
          <p:cNvSpPr>
            <a:spLocks noGrp="1" noChangeArrowheads="1"/>
          </p:cNvSpPr>
          <p:nvPr>
            <p:ph idx="1"/>
          </p:nvPr>
        </p:nvSpPr>
        <p:spPr/>
        <p:txBody>
          <a:bodyPr>
            <a:normAutofit fontScale="92500" lnSpcReduction="20000"/>
          </a:bodyPr>
          <a:lstStyle/>
          <a:p>
            <a:r>
              <a:rPr lang="en-US" dirty="0" smtClean="0"/>
              <a:t>Why not centralize DNS?</a:t>
            </a:r>
          </a:p>
          <a:p>
            <a:r>
              <a:rPr lang="en-US" dirty="0"/>
              <a:t>S</a:t>
            </a:r>
            <a:r>
              <a:rPr lang="en-US" dirty="0" smtClean="0"/>
              <a:t>ingle point of failure</a:t>
            </a:r>
          </a:p>
          <a:p>
            <a:r>
              <a:rPr lang="en-US" dirty="0"/>
              <a:t>	</a:t>
            </a:r>
            <a:r>
              <a:rPr lang="en-US" dirty="0" err="1" smtClean="0"/>
              <a:t>DoS</a:t>
            </a:r>
            <a:r>
              <a:rPr lang="en-US" dirty="0" smtClean="0"/>
              <a:t> attacks</a:t>
            </a:r>
          </a:p>
          <a:p>
            <a:r>
              <a:rPr lang="en-US" dirty="0"/>
              <a:t>T</a:t>
            </a:r>
            <a:r>
              <a:rPr lang="en-US" dirty="0" smtClean="0"/>
              <a:t>raffic volume</a:t>
            </a:r>
          </a:p>
          <a:p>
            <a:r>
              <a:rPr lang="en-US" dirty="0"/>
              <a:t>D</a:t>
            </a:r>
            <a:r>
              <a:rPr lang="en-US" dirty="0" smtClean="0"/>
              <a:t>istant centralized database</a:t>
            </a:r>
          </a:p>
          <a:p>
            <a:r>
              <a:rPr lang="en-US" dirty="0"/>
              <a:t>M</a:t>
            </a:r>
            <a:r>
              <a:rPr lang="en-US" dirty="0" smtClean="0"/>
              <a:t>aintenance</a:t>
            </a:r>
          </a:p>
          <a:p>
            <a:endParaRPr lang="en-US" dirty="0" smtClean="0"/>
          </a:p>
          <a:p>
            <a:r>
              <a:rPr lang="en-US" dirty="0"/>
              <a:t>D</a:t>
            </a:r>
            <a:r>
              <a:rPr lang="en-US" dirty="0" smtClean="0"/>
              <a:t>oesn’t scale!</a:t>
            </a:r>
            <a:endParaRPr lang="en-US" dirty="0"/>
          </a:p>
        </p:txBody>
      </p:sp>
      <p:sp>
        <p:nvSpPr>
          <p:cNvPr id="2" name="Slide Number Placeholder 1"/>
          <p:cNvSpPr>
            <a:spLocks noGrp="1"/>
          </p:cNvSpPr>
          <p:nvPr>
            <p:ph type="sldNum" sz="quarter" idx="12"/>
          </p:nvPr>
        </p:nvSpPr>
        <p:spPr/>
        <p:txBody>
          <a:bodyPr/>
          <a:lstStyle/>
          <a:p>
            <a:fld id="{11DF7597-2A5D-104F-AA52-37B5E5C95611}" type="slidenum">
              <a:rPr lang="en-US" smtClean="0"/>
              <a:t>22</a:t>
            </a:fld>
            <a:endParaRPr lang="en-US"/>
          </a:p>
        </p:txBody>
      </p:sp>
    </p:spTree>
    <p:extLst>
      <p:ext uri="{BB962C8B-B14F-4D97-AF65-F5344CB8AC3E}">
        <p14:creationId xmlns:p14="http://schemas.microsoft.com/office/powerpoint/2010/main" val="40233518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lstStyle/>
          <a:p>
            <a:r>
              <a:rPr lang="en-US" altLang="en-US" smtClean="0"/>
              <a:t>DNS Components</a:t>
            </a:r>
            <a:endParaRPr lang="en-US" altLang="en-US"/>
          </a:p>
        </p:txBody>
      </p:sp>
      <p:sp>
        <p:nvSpPr>
          <p:cNvPr id="38915" name="Rectangle 3"/>
          <p:cNvSpPr>
            <a:spLocks noGrp="1" noChangeArrowheads="1"/>
          </p:cNvSpPr>
          <p:nvPr>
            <p:ph sz="quarter" idx="1"/>
          </p:nvPr>
        </p:nvSpPr>
        <p:spPr/>
        <p:txBody>
          <a:bodyPr>
            <a:normAutofit fontScale="85000" lnSpcReduction="20000"/>
          </a:bodyPr>
          <a:lstStyle/>
          <a:p>
            <a:r>
              <a:rPr lang="en-US" smtClean="0"/>
              <a:t>Domain name space</a:t>
            </a:r>
          </a:p>
          <a:p>
            <a:pPr lvl="1"/>
            <a:r>
              <a:rPr lang="en-US" smtClean="0"/>
              <a:t>Tree-structured name space to identify all internet resources</a:t>
            </a:r>
          </a:p>
          <a:p>
            <a:r>
              <a:rPr lang="en-US" smtClean="0"/>
              <a:t>DNS database</a:t>
            </a:r>
          </a:p>
          <a:p>
            <a:pPr lvl="1"/>
            <a:r>
              <a:rPr lang="en-US" smtClean="0"/>
              <a:t>Stored in a distributed database</a:t>
            </a:r>
          </a:p>
          <a:p>
            <a:r>
              <a:rPr lang="en-US" smtClean="0"/>
              <a:t>Name servers</a:t>
            </a:r>
          </a:p>
          <a:p>
            <a:pPr lvl="1"/>
            <a:r>
              <a:rPr lang="en-US" smtClean="0"/>
              <a:t>Server programs that hold information about a specific portion of the domain name tree </a:t>
            </a:r>
          </a:p>
          <a:p>
            <a:r>
              <a:rPr lang="en-US" smtClean="0"/>
              <a:t>Resolvers</a:t>
            </a:r>
          </a:p>
          <a:p>
            <a:pPr lvl="1"/>
            <a:r>
              <a:rPr lang="en-US" smtClean="0"/>
              <a:t>Programs that extract information from name servers based on client requests</a:t>
            </a:r>
            <a:endParaRPr lang="en-US" dirty="0"/>
          </a:p>
        </p:txBody>
      </p:sp>
      <p:sp>
        <p:nvSpPr>
          <p:cNvPr id="2" name="Slide Number Placeholder 1"/>
          <p:cNvSpPr>
            <a:spLocks noGrp="1"/>
          </p:cNvSpPr>
          <p:nvPr>
            <p:ph type="sldNum" sz="quarter" idx="12"/>
          </p:nvPr>
        </p:nvSpPr>
        <p:spPr/>
        <p:txBody>
          <a:bodyPr/>
          <a:lstStyle/>
          <a:p>
            <a:fld id="{11DF7597-2A5D-104F-AA52-37B5E5C95611}" type="slidenum">
              <a:rPr lang="en-US" smtClean="0"/>
              <a:t>23</a:t>
            </a:fld>
            <a:endParaRPr lang="en-US"/>
          </a:p>
        </p:txBody>
      </p:sp>
    </p:spTree>
    <p:extLst>
      <p:ext uri="{BB962C8B-B14F-4D97-AF65-F5344CB8AC3E}">
        <p14:creationId xmlns:p14="http://schemas.microsoft.com/office/powerpoint/2010/main" val="13544374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4" name="Rectangle 4"/>
          <p:cNvSpPr>
            <a:spLocks noGrp="1" noChangeArrowheads="1"/>
          </p:cNvSpPr>
          <p:nvPr>
            <p:ph type="title"/>
          </p:nvPr>
        </p:nvSpPr>
        <p:spPr/>
        <p:txBody>
          <a:bodyPr/>
          <a:lstStyle/>
          <a:p>
            <a:r>
              <a:rPr lang="en-US" altLang="en-US" smtClean="0"/>
              <a:t>DNS Database</a:t>
            </a:r>
            <a:endParaRPr lang="en-US" altLang="en-US"/>
          </a:p>
        </p:txBody>
      </p:sp>
      <p:sp>
        <p:nvSpPr>
          <p:cNvPr id="15365" name="Rectangle 5"/>
          <p:cNvSpPr>
            <a:spLocks noGrp="1" noChangeArrowheads="1"/>
          </p:cNvSpPr>
          <p:nvPr>
            <p:ph sz="quarter" idx="1"/>
          </p:nvPr>
        </p:nvSpPr>
        <p:spPr/>
        <p:txBody>
          <a:bodyPr>
            <a:normAutofit fontScale="77500" lnSpcReduction="20000"/>
          </a:bodyPr>
          <a:lstStyle/>
          <a:p>
            <a:r>
              <a:rPr lang="en-US" smtClean="0"/>
              <a:t>Hierarchical database containing resource records (RRs) (name, IP address, other info about hosts).</a:t>
            </a:r>
          </a:p>
          <a:p>
            <a:r>
              <a:rPr lang="en-US" smtClean="0"/>
              <a:t>Variable-depth hierarchy for names</a:t>
            </a:r>
          </a:p>
          <a:p>
            <a:pPr lvl="1"/>
            <a:r>
              <a:rPr lang="en-US" smtClean="0"/>
              <a:t>essentially unlimited levels</a:t>
            </a:r>
          </a:p>
          <a:p>
            <a:pPr lvl="1"/>
            <a:r>
              <a:rPr lang="en-US" smtClean="0"/>
              <a:t>uses . as the level delimiter in names</a:t>
            </a:r>
          </a:p>
          <a:p>
            <a:r>
              <a:rPr lang="en-US" smtClean="0"/>
              <a:t>Distributed database: </a:t>
            </a:r>
          </a:p>
          <a:p>
            <a:pPr lvl="1"/>
            <a:r>
              <a:rPr lang="en-US" smtClean="0"/>
              <a:t>resides in DNS servers throughout the Internet</a:t>
            </a:r>
          </a:p>
          <a:p>
            <a:r>
              <a:rPr lang="en-US" smtClean="0"/>
              <a:t>Distribution controlled by the database</a:t>
            </a:r>
          </a:p>
          <a:p>
            <a:pPr lvl="1"/>
            <a:r>
              <a:rPr lang="en-US" smtClean="0"/>
              <a:t>database divided into thousands of separately managed zones, </a:t>
            </a:r>
          </a:p>
          <a:p>
            <a:pPr lvl="1"/>
            <a:r>
              <a:rPr lang="en-US" smtClean="0"/>
              <a:t>distribution and update of records controlled by database software.</a:t>
            </a:r>
            <a:endParaRPr lang="en-US" altLang="en-US" dirty="0"/>
          </a:p>
        </p:txBody>
      </p:sp>
      <p:sp>
        <p:nvSpPr>
          <p:cNvPr id="2" name="Slide Number Placeholder 1"/>
          <p:cNvSpPr>
            <a:spLocks noGrp="1"/>
          </p:cNvSpPr>
          <p:nvPr>
            <p:ph type="sldNum" sz="quarter" idx="12"/>
          </p:nvPr>
        </p:nvSpPr>
        <p:spPr/>
        <p:txBody>
          <a:bodyPr/>
          <a:lstStyle/>
          <a:p>
            <a:fld id="{11DF7597-2A5D-104F-AA52-37B5E5C95611}" type="slidenum">
              <a:rPr lang="en-US" smtClean="0"/>
              <a:t>24</a:t>
            </a:fld>
            <a:endParaRPr lang="en-US"/>
          </a:p>
        </p:txBody>
      </p:sp>
    </p:spTree>
    <p:extLst>
      <p:ext uri="{BB962C8B-B14F-4D97-AF65-F5344CB8AC3E}">
        <p14:creationId xmlns:p14="http://schemas.microsoft.com/office/powerpoint/2010/main" val="16333191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9" name="Rectangle 3"/>
          <p:cNvSpPr>
            <a:spLocks noGrp="1" noChangeArrowheads="1"/>
          </p:cNvSpPr>
          <p:nvPr>
            <p:ph type="title"/>
          </p:nvPr>
        </p:nvSpPr>
        <p:spPr/>
        <p:txBody>
          <a:bodyPr/>
          <a:lstStyle/>
          <a:p>
            <a:r>
              <a:rPr lang="en-US"/>
              <a:t>Resource Records</a:t>
            </a:r>
          </a:p>
        </p:txBody>
      </p:sp>
      <p:sp>
        <p:nvSpPr>
          <p:cNvPr id="167940" name="Rectangle 4"/>
          <p:cNvSpPr>
            <a:spLocks noGrp="1" noChangeArrowheads="1"/>
          </p:cNvSpPr>
          <p:nvPr>
            <p:ph sz="quarter" idx="1"/>
          </p:nvPr>
        </p:nvSpPr>
        <p:spPr>
          <a:xfrm>
            <a:off x="457200" y="1719263"/>
            <a:ext cx="4037013" cy="4411662"/>
          </a:xfrm>
        </p:spPr>
        <p:txBody>
          <a:bodyPr/>
          <a:lstStyle/>
          <a:p>
            <a:r>
              <a:rPr lang="en-US" sz="2000"/>
              <a:t>Resource records (RRs) store the hostname to IP address mapping</a:t>
            </a:r>
          </a:p>
          <a:p>
            <a:r>
              <a:rPr lang="en-US" sz="2000"/>
              <a:t>Each RR has four fields</a:t>
            </a:r>
          </a:p>
          <a:p>
            <a:pPr lvl="1"/>
            <a:r>
              <a:rPr lang="en-US" sz="1800"/>
              <a:t>[Name, value, type, TTL]</a:t>
            </a:r>
          </a:p>
          <a:p>
            <a:pPr lvl="1"/>
            <a:r>
              <a:rPr lang="en-US" sz="1800"/>
              <a:t>Many different types - see list</a:t>
            </a:r>
          </a:p>
          <a:p>
            <a:pPr lvl="1"/>
            <a:r>
              <a:rPr lang="en-US" sz="1800"/>
              <a:t>TTL specifies how long the RR is valid</a:t>
            </a:r>
          </a:p>
        </p:txBody>
      </p:sp>
      <p:sp>
        <p:nvSpPr>
          <p:cNvPr id="167938" name="Rectangle 2"/>
          <p:cNvSpPr>
            <a:spLocks noChangeArrowheads="1"/>
          </p:cNvSpPr>
          <p:nvPr/>
        </p:nvSpPr>
        <p:spPr bwMode="auto">
          <a:xfrm>
            <a:off x="4403725" y="1938338"/>
            <a:ext cx="4054475" cy="4052887"/>
          </a:xfrm>
          <a:prstGeom prst="rect">
            <a:avLst/>
          </a:prstGeom>
          <a:noFill/>
          <a:ln w="9525">
            <a:noFill/>
            <a:miter lim="800000"/>
            <a:headEnd/>
            <a:tailEnd/>
          </a:ln>
        </p:spPr>
        <p:txBody>
          <a:bodyPr lIns="0" tIns="0" rIns="0" bIns="0">
            <a:prstTxWarp prst="textNoShape">
              <a:avLst/>
            </a:prstTxWarp>
          </a:bodyPr>
          <a:lstStyle/>
          <a:p>
            <a:pPr defTabSz="642938" eaLnBrk="1" hangingPunct="1">
              <a:tabLst>
                <a:tab pos="125413" algn="l"/>
                <a:tab pos="223838" algn="l"/>
                <a:tab pos="463550" algn="l"/>
                <a:tab pos="588963" algn="l"/>
                <a:tab pos="839788" algn="l"/>
                <a:tab pos="1089025" algn="l"/>
                <a:tab pos="1339850" algn="l"/>
                <a:tab pos="1589088" algn="l"/>
                <a:tab pos="1677988" algn="l"/>
                <a:tab pos="1928813" algn="l"/>
                <a:tab pos="2178050" algn="l"/>
                <a:tab pos="2428875" algn="l"/>
                <a:tab pos="2678113" algn="l"/>
                <a:tab pos="2928938" algn="l"/>
                <a:tab pos="3178175" algn="l"/>
                <a:tab pos="3429000" algn="l"/>
                <a:tab pos="3678238" algn="l"/>
                <a:tab pos="3929063" algn="l"/>
                <a:tab pos="4178300" algn="l"/>
                <a:tab pos="4429125" algn="l"/>
              </a:tabLst>
            </a:pPr>
            <a:r>
              <a:rPr lang="en-US" sz="1100" b="1" dirty="0">
                <a:latin typeface="Helvetica" pitchFamily="-106" charset="0"/>
                <a:ea typeface="Helvetica" pitchFamily="-106" charset="0"/>
                <a:cs typeface="Helvetica" pitchFamily="-106" charset="0"/>
                <a:sym typeface="Helvetica" pitchFamily="-106" charset="0"/>
              </a:rPr>
              <a:t>•	</a:t>
            </a:r>
            <a:r>
              <a:rPr lang="en-US" sz="1100" b="1" dirty="0">
                <a:latin typeface="Zapf Dingbats" pitchFamily="-106" charset="2"/>
                <a:ea typeface="Zapf Dingbats" pitchFamily="-106" charset="2"/>
                <a:cs typeface="Zapf Dingbats" pitchFamily="-106" charset="2"/>
                <a:sym typeface="Zapf Dingbats" pitchFamily="-106" charset="2"/>
              </a:rPr>
              <a:t>❑		</a:t>
            </a:r>
            <a:r>
              <a:rPr lang="en-US" sz="1100" b="1" dirty="0">
                <a:latin typeface="Courier New" pitchFamily="-106" charset="0"/>
                <a:ea typeface="Courier New" pitchFamily="-106" charset="0"/>
                <a:cs typeface="Courier New" pitchFamily="-106" charset="0"/>
                <a:sym typeface="Courier New" pitchFamily="-106" charset="0"/>
              </a:rPr>
              <a:t>A				</a:t>
            </a:r>
            <a:r>
              <a:rPr lang="en-US" sz="1100" b="1" dirty="0" smtClean="0">
                <a:latin typeface="Courier New" pitchFamily="-106" charset="0"/>
                <a:ea typeface="Courier New" pitchFamily="-106" charset="0"/>
                <a:cs typeface="Courier New" pitchFamily="-106" charset="0"/>
                <a:sym typeface="Courier New" pitchFamily="-106" charset="0"/>
              </a:rPr>
              <a:t>	</a:t>
            </a:r>
            <a:r>
              <a:rPr lang="en-US" sz="1100" b="1" dirty="0" smtClean="0">
                <a:latin typeface="Optima" pitchFamily="-106" charset="0"/>
                <a:ea typeface="Optima" pitchFamily="-106" charset="0"/>
                <a:cs typeface="Optima" pitchFamily="-106" charset="0"/>
                <a:sym typeface="Optima" pitchFamily="-106" charset="0"/>
              </a:rPr>
              <a:t>IPv4</a:t>
            </a:r>
            <a:r>
              <a:rPr lang="en-US" sz="1100" b="1" dirty="0">
                <a:latin typeface="Optima" pitchFamily="-106" charset="0"/>
                <a:ea typeface="Optima" pitchFamily="-106" charset="0"/>
                <a:cs typeface="Optima" pitchFamily="-106" charset="0"/>
                <a:sym typeface="Optima" pitchFamily="-106" charset="0"/>
              </a:rPr>
              <a:t>; Value = IP address; </a:t>
            </a:r>
          </a:p>
          <a:p>
            <a:pPr defTabSz="642938" eaLnBrk="1" hangingPunct="1">
              <a:tabLst>
                <a:tab pos="125413" algn="l"/>
                <a:tab pos="223838" algn="l"/>
                <a:tab pos="463550" algn="l"/>
                <a:tab pos="588963" algn="l"/>
                <a:tab pos="839788" algn="l"/>
                <a:tab pos="1089025" algn="l"/>
                <a:tab pos="1339850" algn="l"/>
                <a:tab pos="1589088" algn="l"/>
                <a:tab pos="1677988" algn="l"/>
                <a:tab pos="1928813" algn="l"/>
                <a:tab pos="2178050" algn="l"/>
                <a:tab pos="2428875" algn="l"/>
                <a:tab pos="2678113" algn="l"/>
                <a:tab pos="2928938" algn="l"/>
                <a:tab pos="3178175" algn="l"/>
                <a:tab pos="3429000" algn="l"/>
                <a:tab pos="3678238" algn="l"/>
                <a:tab pos="3929063" algn="l"/>
                <a:tab pos="4178300" algn="l"/>
                <a:tab pos="4429125" algn="l"/>
              </a:tabLst>
            </a:pPr>
            <a:r>
              <a:rPr lang="en-US" sz="1100" b="1" dirty="0">
                <a:latin typeface="Optima" pitchFamily="-106" charset="0"/>
                <a:ea typeface="Optima" pitchFamily="-106" charset="0"/>
                <a:cs typeface="Optima" pitchFamily="-106" charset="0"/>
                <a:sym typeface="Optima" pitchFamily="-106" charset="0"/>
              </a:rPr>
              <a:t>								</a:t>
            </a:r>
            <a:r>
              <a:rPr lang="en-US" sz="1100" b="1" dirty="0" smtClean="0">
                <a:latin typeface="Optima" pitchFamily="-106" charset="0"/>
                <a:ea typeface="Optima" pitchFamily="-106" charset="0"/>
                <a:cs typeface="Optima" pitchFamily="-106" charset="0"/>
                <a:sym typeface="Optima" pitchFamily="-106" charset="0"/>
              </a:rPr>
              <a:t>	Name </a:t>
            </a:r>
            <a:r>
              <a:rPr lang="en-US" sz="1100" b="1" dirty="0">
                <a:latin typeface="Optima" pitchFamily="-106" charset="0"/>
                <a:ea typeface="Optima" pitchFamily="-106" charset="0"/>
                <a:cs typeface="Optima" pitchFamily="-106" charset="0"/>
                <a:sym typeface="Optima" pitchFamily="-106" charset="0"/>
              </a:rPr>
              <a:t>= hostname</a:t>
            </a:r>
          </a:p>
          <a:p>
            <a:pPr defTabSz="642938" eaLnBrk="1" hangingPunct="1">
              <a:tabLst>
                <a:tab pos="125413" algn="l"/>
                <a:tab pos="223838" algn="l"/>
                <a:tab pos="463550" algn="l"/>
                <a:tab pos="588963" algn="l"/>
                <a:tab pos="839788" algn="l"/>
                <a:tab pos="1089025" algn="l"/>
                <a:tab pos="1339850" algn="l"/>
                <a:tab pos="1589088" algn="l"/>
                <a:tab pos="1677988" algn="l"/>
                <a:tab pos="1928813" algn="l"/>
                <a:tab pos="2178050" algn="l"/>
                <a:tab pos="2428875" algn="l"/>
                <a:tab pos="2678113" algn="l"/>
                <a:tab pos="2928938" algn="l"/>
                <a:tab pos="3178175" algn="l"/>
                <a:tab pos="3429000" algn="l"/>
                <a:tab pos="3678238" algn="l"/>
                <a:tab pos="3929063" algn="l"/>
                <a:tab pos="4178300" algn="l"/>
                <a:tab pos="4429125" algn="l"/>
              </a:tabLst>
            </a:pPr>
            <a:r>
              <a:rPr lang="en-US" sz="1100" b="1" dirty="0">
                <a:latin typeface="Optima" pitchFamily="-106" charset="0"/>
                <a:ea typeface="Optima" pitchFamily="-106" charset="0"/>
                <a:cs typeface="Optima" pitchFamily="-106" charset="0"/>
                <a:sym typeface="Optima" pitchFamily="-106" charset="0"/>
              </a:rPr>
              <a:t>			</a:t>
            </a:r>
          </a:p>
          <a:p>
            <a:pPr defTabSz="642938" eaLnBrk="1" hangingPunct="1">
              <a:tabLst>
                <a:tab pos="125413" algn="l"/>
                <a:tab pos="223838" algn="l"/>
                <a:tab pos="463550" algn="l"/>
                <a:tab pos="588963" algn="l"/>
                <a:tab pos="839788" algn="l"/>
                <a:tab pos="1089025" algn="l"/>
                <a:tab pos="1339850" algn="l"/>
                <a:tab pos="1589088" algn="l"/>
                <a:tab pos="1677988" algn="l"/>
                <a:tab pos="1928813" algn="l"/>
                <a:tab pos="2178050" algn="l"/>
                <a:tab pos="2428875" algn="l"/>
                <a:tab pos="2678113" algn="l"/>
                <a:tab pos="2928938" algn="l"/>
                <a:tab pos="3178175" algn="l"/>
                <a:tab pos="3429000" algn="l"/>
                <a:tab pos="3678238" algn="l"/>
                <a:tab pos="3929063" algn="l"/>
                <a:tab pos="4178300" algn="l"/>
                <a:tab pos="4429125" algn="l"/>
              </a:tabLst>
            </a:pPr>
            <a:r>
              <a:rPr lang="en-US" sz="1100" b="1" dirty="0">
                <a:latin typeface="Helvetica" pitchFamily="-106" charset="0"/>
                <a:ea typeface="Helvetica" pitchFamily="-106" charset="0"/>
                <a:cs typeface="Helvetica" pitchFamily="-106" charset="0"/>
                <a:sym typeface="Helvetica" pitchFamily="-106" charset="0"/>
              </a:rPr>
              <a:t>•	</a:t>
            </a:r>
            <a:r>
              <a:rPr lang="en-US" sz="1100" b="1" dirty="0">
                <a:latin typeface="Zapf Dingbats" pitchFamily="-106" charset="2"/>
                <a:ea typeface="Zapf Dingbats" pitchFamily="-106" charset="2"/>
                <a:cs typeface="Zapf Dingbats" pitchFamily="-106" charset="2"/>
                <a:sym typeface="Zapf Dingbats" pitchFamily="-106" charset="2"/>
              </a:rPr>
              <a:t>❑		</a:t>
            </a:r>
            <a:r>
              <a:rPr lang="en-US" sz="1100" b="1" dirty="0">
                <a:latin typeface="Courier New" pitchFamily="-106" charset="0"/>
                <a:ea typeface="Courier New" pitchFamily="-106" charset="0"/>
                <a:cs typeface="Courier New" pitchFamily="-106" charset="0"/>
                <a:sym typeface="Courier New" pitchFamily="-106" charset="0"/>
              </a:rPr>
              <a:t>AAAA			</a:t>
            </a:r>
            <a:r>
              <a:rPr lang="en-US" sz="1100" b="1" dirty="0" smtClean="0">
                <a:latin typeface="Courier New" pitchFamily="-106" charset="0"/>
                <a:ea typeface="Courier New" pitchFamily="-106" charset="0"/>
                <a:cs typeface="Courier New" pitchFamily="-106" charset="0"/>
                <a:sym typeface="Courier New" pitchFamily="-106" charset="0"/>
              </a:rPr>
              <a:t>	</a:t>
            </a:r>
            <a:r>
              <a:rPr lang="en-US" sz="1100" b="1" dirty="0" smtClean="0">
                <a:latin typeface="Optima" pitchFamily="-106" charset="0"/>
                <a:ea typeface="Optima" pitchFamily="-106" charset="0"/>
                <a:cs typeface="Optima" pitchFamily="-106" charset="0"/>
                <a:sym typeface="Optima" pitchFamily="-106" charset="0"/>
              </a:rPr>
              <a:t>IPv6 </a:t>
            </a:r>
            <a:r>
              <a:rPr lang="en-US" sz="1100" b="1" dirty="0">
                <a:latin typeface="Optima" pitchFamily="-106" charset="0"/>
                <a:ea typeface="Optima" pitchFamily="-106" charset="0"/>
                <a:cs typeface="Optima" pitchFamily="-106" charset="0"/>
                <a:sym typeface="Optima" pitchFamily="-106" charset="0"/>
              </a:rPr>
              <a:t>- same as A								</a:t>
            </a:r>
          </a:p>
          <a:p>
            <a:pPr defTabSz="642938" eaLnBrk="1" hangingPunct="1">
              <a:tabLst>
                <a:tab pos="125413" algn="l"/>
                <a:tab pos="223838" algn="l"/>
                <a:tab pos="463550" algn="l"/>
                <a:tab pos="588963" algn="l"/>
                <a:tab pos="839788" algn="l"/>
                <a:tab pos="1089025" algn="l"/>
                <a:tab pos="1339850" algn="l"/>
                <a:tab pos="1589088" algn="l"/>
                <a:tab pos="1677988" algn="l"/>
                <a:tab pos="1928813" algn="l"/>
                <a:tab pos="2178050" algn="l"/>
                <a:tab pos="2428875" algn="l"/>
                <a:tab pos="2678113" algn="l"/>
                <a:tab pos="2928938" algn="l"/>
                <a:tab pos="3178175" algn="l"/>
                <a:tab pos="3429000" algn="l"/>
                <a:tab pos="3678238" algn="l"/>
                <a:tab pos="3929063" algn="l"/>
                <a:tab pos="4178300" algn="l"/>
                <a:tab pos="4429125" algn="l"/>
              </a:tabLst>
            </a:pPr>
            <a:r>
              <a:rPr lang="en-US" sz="1100" b="1" dirty="0">
                <a:latin typeface="Helvetica" pitchFamily="-106" charset="0"/>
                <a:ea typeface="Helvetica" pitchFamily="-106" charset="0"/>
                <a:cs typeface="Helvetica" pitchFamily="-106" charset="0"/>
                <a:sym typeface="Helvetica" pitchFamily="-106" charset="0"/>
              </a:rPr>
              <a:t>•	</a:t>
            </a:r>
            <a:r>
              <a:rPr lang="en-US" sz="1100" b="1" dirty="0">
                <a:latin typeface="Zapf Dingbats" pitchFamily="-106" charset="2"/>
                <a:ea typeface="Zapf Dingbats" pitchFamily="-106" charset="2"/>
                <a:cs typeface="Zapf Dingbats" pitchFamily="-106" charset="2"/>
                <a:sym typeface="Zapf Dingbats" pitchFamily="-106" charset="2"/>
              </a:rPr>
              <a:t>❑		</a:t>
            </a:r>
            <a:r>
              <a:rPr lang="en-US" sz="1100" b="1" dirty="0">
                <a:latin typeface="Courier New" pitchFamily="-106" charset="0"/>
                <a:ea typeface="Courier New" pitchFamily="-106" charset="0"/>
                <a:cs typeface="Courier New" pitchFamily="-106" charset="0"/>
                <a:sym typeface="Courier New" pitchFamily="-106" charset="0"/>
              </a:rPr>
              <a:t>NS			</a:t>
            </a:r>
            <a:r>
              <a:rPr lang="en-US" sz="1100" b="1" dirty="0" smtClean="0">
                <a:latin typeface="Courier New" pitchFamily="-106" charset="0"/>
                <a:ea typeface="Courier New" pitchFamily="-106" charset="0"/>
                <a:cs typeface="Courier New" pitchFamily="-106" charset="0"/>
                <a:sym typeface="Courier New" pitchFamily="-106" charset="0"/>
              </a:rPr>
              <a:t>	</a:t>
            </a:r>
            <a:r>
              <a:rPr lang="en-US" sz="1100" b="1" dirty="0" smtClean="0">
                <a:latin typeface="Optima" pitchFamily="-106" charset="0"/>
                <a:ea typeface="Optima" pitchFamily="-106" charset="0"/>
                <a:cs typeface="Optima" pitchFamily="-106" charset="0"/>
                <a:sym typeface="Optima" pitchFamily="-106" charset="0"/>
              </a:rPr>
              <a:t>Value </a:t>
            </a:r>
            <a:r>
              <a:rPr lang="en-US" sz="1100" b="1" dirty="0">
                <a:latin typeface="Optima" pitchFamily="-106" charset="0"/>
                <a:ea typeface="Optima" pitchFamily="-106" charset="0"/>
                <a:cs typeface="Optima" pitchFamily="-106" charset="0"/>
                <a:sym typeface="Optima" pitchFamily="-106" charset="0"/>
              </a:rPr>
              <a:t>= </a:t>
            </a:r>
            <a:r>
              <a:rPr lang="en-US" sz="1100" b="1" dirty="0" err="1">
                <a:latin typeface="Optima" pitchFamily="-106" charset="0"/>
                <a:ea typeface="Optima" pitchFamily="-106" charset="0"/>
                <a:cs typeface="Optima" pitchFamily="-106" charset="0"/>
                <a:sym typeface="Optima" pitchFamily="-106" charset="0"/>
              </a:rPr>
              <a:t>nameserver</a:t>
            </a:r>
            <a:r>
              <a:rPr lang="en-US" sz="1100" b="1" dirty="0">
                <a:latin typeface="Optima" pitchFamily="-106" charset="0"/>
                <a:ea typeface="Optima" pitchFamily="-106" charset="0"/>
                <a:cs typeface="Optima" pitchFamily="-106" charset="0"/>
                <a:sym typeface="Optima" pitchFamily="-106" charset="0"/>
              </a:rPr>
              <a:t> address; 								</a:t>
            </a:r>
            <a:r>
              <a:rPr lang="en-US" sz="1100" b="1" dirty="0" smtClean="0">
                <a:latin typeface="Optima" pitchFamily="-106" charset="0"/>
                <a:ea typeface="Optima" pitchFamily="-106" charset="0"/>
                <a:cs typeface="Optima" pitchFamily="-106" charset="0"/>
                <a:sym typeface="Optima" pitchFamily="-106" charset="0"/>
              </a:rPr>
              <a:t>	Name </a:t>
            </a:r>
            <a:r>
              <a:rPr lang="en-US" sz="1100" b="1" dirty="0">
                <a:latin typeface="Optima" pitchFamily="-106" charset="0"/>
                <a:ea typeface="Optima" pitchFamily="-106" charset="0"/>
                <a:cs typeface="Optima" pitchFamily="-106" charset="0"/>
                <a:sym typeface="Optima" pitchFamily="-106" charset="0"/>
              </a:rPr>
              <a:t>= domain or zone name</a:t>
            </a:r>
          </a:p>
          <a:p>
            <a:pPr defTabSz="642938" eaLnBrk="1" hangingPunct="1">
              <a:tabLst>
                <a:tab pos="125413" algn="l"/>
                <a:tab pos="223838" algn="l"/>
                <a:tab pos="463550" algn="l"/>
                <a:tab pos="588963" algn="l"/>
                <a:tab pos="839788" algn="l"/>
                <a:tab pos="1089025" algn="l"/>
                <a:tab pos="1339850" algn="l"/>
                <a:tab pos="1589088" algn="l"/>
                <a:tab pos="1677988" algn="l"/>
                <a:tab pos="1928813" algn="l"/>
                <a:tab pos="2178050" algn="l"/>
                <a:tab pos="2428875" algn="l"/>
                <a:tab pos="2678113" algn="l"/>
                <a:tab pos="2928938" algn="l"/>
                <a:tab pos="3178175" algn="l"/>
                <a:tab pos="3429000" algn="l"/>
                <a:tab pos="3678238" algn="l"/>
                <a:tab pos="3929063" algn="l"/>
                <a:tab pos="4178300" algn="l"/>
                <a:tab pos="4429125" algn="l"/>
              </a:tabLst>
            </a:pPr>
            <a:endParaRPr lang="en-US" sz="1100" b="1" dirty="0">
              <a:latin typeface="Optima" pitchFamily="-106" charset="0"/>
              <a:ea typeface="Optima" pitchFamily="-106" charset="0"/>
              <a:cs typeface="Optima" pitchFamily="-106" charset="0"/>
              <a:sym typeface="Optima" pitchFamily="-106" charset="0"/>
            </a:endParaRPr>
          </a:p>
          <a:p>
            <a:pPr defTabSz="642938" eaLnBrk="1" hangingPunct="1">
              <a:tabLst>
                <a:tab pos="125413" algn="l"/>
                <a:tab pos="223838" algn="l"/>
                <a:tab pos="463550" algn="l"/>
                <a:tab pos="588963" algn="l"/>
                <a:tab pos="839788" algn="l"/>
                <a:tab pos="1089025" algn="l"/>
                <a:tab pos="1339850" algn="l"/>
                <a:tab pos="1589088" algn="l"/>
                <a:tab pos="1677988" algn="l"/>
                <a:tab pos="1928813" algn="l"/>
                <a:tab pos="2178050" algn="l"/>
                <a:tab pos="2428875" algn="l"/>
                <a:tab pos="2678113" algn="l"/>
                <a:tab pos="2928938" algn="l"/>
                <a:tab pos="3178175" algn="l"/>
                <a:tab pos="3429000" algn="l"/>
                <a:tab pos="3678238" algn="l"/>
                <a:tab pos="3929063" algn="l"/>
                <a:tab pos="4178300" algn="l"/>
                <a:tab pos="4429125" algn="l"/>
              </a:tabLst>
            </a:pPr>
            <a:r>
              <a:rPr lang="en-US" sz="1100" b="1" dirty="0">
                <a:latin typeface="Helvetica" pitchFamily="-106" charset="0"/>
                <a:ea typeface="Helvetica" pitchFamily="-106" charset="0"/>
                <a:cs typeface="Helvetica" pitchFamily="-106" charset="0"/>
                <a:sym typeface="Helvetica" pitchFamily="-106" charset="0"/>
              </a:rPr>
              <a:t>•	</a:t>
            </a:r>
            <a:r>
              <a:rPr lang="en-US" sz="1100" b="1" dirty="0">
                <a:latin typeface="Zapf Dingbats" pitchFamily="-106" charset="2"/>
                <a:ea typeface="Zapf Dingbats" pitchFamily="-106" charset="2"/>
                <a:cs typeface="Zapf Dingbats" pitchFamily="-106" charset="2"/>
                <a:sym typeface="Zapf Dingbats" pitchFamily="-106" charset="2"/>
              </a:rPr>
              <a:t>❑		</a:t>
            </a:r>
            <a:r>
              <a:rPr lang="en-US" sz="1100" b="1" dirty="0">
                <a:solidFill>
                  <a:srgbClr val="803F00"/>
                </a:solidFill>
                <a:latin typeface="Courier New" pitchFamily="-106" charset="0"/>
                <a:ea typeface="Courier New" pitchFamily="-106" charset="0"/>
                <a:cs typeface="Courier New" pitchFamily="-106" charset="0"/>
                <a:sym typeface="Courier New" pitchFamily="-106" charset="0"/>
              </a:rPr>
              <a:t>HINFO		</a:t>
            </a:r>
            <a:r>
              <a:rPr lang="en-US" sz="1100" b="1" dirty="0" smtClean="0">
                <a:solidFill>
                  <a:srgbClr val="803F00"/>
                </a:solidFill>
                <a:latin typeface="Courier New" pitchFamily="-106" charset="0"/>
                <a:ea typeface="Courier New" pitchFamily="-106" charset="0"/>
                <a:cs typeface="Courier New" pitchFamily="-106" charset="0"/>
                <a:sym typeface="Courier New" pitchFamily="-106" charset="0"/>
              </a:rPr>
              <a:t>	</a:t>
            </a:r>
            <a:r>
              <a:rPr lang="en-US" sz="1100" b="1" dirty="0" smtClean="0">
                <a:solidFill>
                  <a:srgbClr val="803F00"/>
                </a:solidFill>
                <a:latin typeface="Optima" pitchFamily="-106" charset="0"/>
                <a:ea typeface="Optima" pitchFamily="-106" charset="0"/>
                <a:cs typeface="Optima" pitchFamily="-106" charset="0"/>
                <a:sym typeface="Optima" pitchFamily="-106" charset="0"/>
              </a:rPr>
              <a:t>Host </a:t>
            </a:r>
            <a:r>
              <a:rPr lang="en-US" sz="1100" b="1" dirty="0">
                <a:solidFill>
                  <a:srgbClr val="803F00"/>
                </a:solidFill>
                <a:latin typeface="Optima" pitchFamily="-106" charset="0"/>
                <a:ea typeface="Optima" pitchFamily="-106" charset="0"/>
                <a:cs typeface="Optima" pitchFamily="-106" charset="0"/>
                <a:sym typeface="Optima" pitchFamily="-106" charset="0"/>
              </a:rPr>
              <a:t>type and OS also specified;</a:t>
            </a:r>
            <a:r>
              <a:rPr lang="en-US" sz="1100" b="1" dirty="0" smtClean="0">
                <a:solidFill>
                  <a:srgbClr val="803F00"/>
                </a:solidFill>
                <a:latin typeface="Optima" pitchFamily="-106" charset="0"/>
                <a:ea typeface="Optima" pitchFamily="-106" charset="0"/>
                <a:cs typeface="Optima" pitchFamily="-106" charset="0"/>
                <a:sym typeface="Optima" pitchFamily="-106" charset="0"/>
              </a:rPr>
              <a:t> Rare</a:t>
            </a:r>
            <a:endParaRPr lang="en-US" sz="1100" b="1" dirty="0">
              <a:latin typeface="Optima" pitchFamily="-106" charset="0"/>
              <a:ea typeface="Optima" pitchFamily="-106" charset="0"/>
              <a:cs typeface="Optima" pitchFamily="-106" charset="0"/>
              <a:sym typeface="Optima" pitchFamily="-106" charset="0"/>
            </a:endParaRPr>
          </a:p>
          <a:p>
            <a:pPr defTabSz="642938" eaLnBrk="1" hangingPunct="1">
              <a:tabLst>
                <a:tab pos="125413" algn="l"/>
                <a:tab pos="223838" algn="l"/>
                <a:tab pos="463550" algn="l"/>
                <a:tab pos="588963" algn="l"/>
                <a:tab pos="839788" algn="l"/>
                <a:tab pos="1089025" algn="l"/>
                <a:tab pos="1339850" algn="l"/>
                <a:tab pos="1589088" algn="l"/>
                <a:tab pos="1677988" algn="l"/>
                <a:tab pos="1928813" algn="l"/>
                <a:tab pos="2178050" algn="l"/>
                <a:tab pos="2428875" algn="l"/>
                <a:tab pos="2678113" algn="l"/>
                <a:tab pos="2928938" algn="l"/>
                <a:tab pos="3178175" algn="l"/>
                <a:tab pos="3429000" algn="l"/>
                <a:tab pos="3678238" algn="l"/>
                <a:tab pos="3929063" algn="l"/>
                <a:tab pos="4178300" algn="l"/>
                <a:tab pos="4429125" algn="l"/>
              </a:tabLst>
            </a:pPr>
            <a:r>
              <a:rPr lang="en-US" sz="1100" b="1" dirty="0">
                <a:latin typeface="Optima" pitchFamily="-106" charset="0"/>
                <a:ea typeface="Optima" pitchFamily="-106" charset="0"/>
                <a:cs typeface="Optima" pitchFamily="-106" charset="0"/>
                <a:sym typeface="Optima" pitchFamily="-106" charset="0"/>
              </a:rPr>
              <a:t>					</a:t>
            </a:r>
          </a:p>
          <a:p>
            <a:pPr defTabSz="642938" eaLnBrk="1" hangingPunct="1">
              <a:tabLst>
                <a:tab pos="125413" algn="l"/>
                <a:tab pos="223838" algn="l"/>
                <a:tab pos="463550" algn="l"/>
                <a:tab pos="588963" algn="l"/>
                <a:tab pos="839788" algn="l"/>
                <a:tab pos="1089025" algn="l"/>
                <a:tab pos="1339850" algn="l"/>
                <a:tab pos="1589088" algn="l"/>
                <a:tab pos="1677988" algn="l"/>
                <a:tab pos="1928813" algn="l"/>
                <a:tab pos="2178050" algn="l"/>
                <a:tab pos="2428875" algn="l"/>
                <a:tab pos="2678113" algn="l"/>
                <a:tab pos="2928938" algn="l"/>
                <a:tab pos="3178175" algn="l"/>
                <a:tab pos="3429000" algn="l"/>
                <a:tab pos="3678238" algn="l"/>
                <a:tab pos="3929063" algn="l"/>
                <a:tab pos="4178300" algn="l"/>
                <a:tab pos="4429125" algn="l"/>
              </a:tabLst>
            </a:pPr>
            <a:r>
              <a:rPr lang="en-US" sz="1100" b="1" dirty="0">
                <a:latin typeface="Helvetica" pitchFamily="-106" charset="0"/>
                <a:ea typeface="Helvetica" pitchFamily="-106" charset="0"/>
                <a:cs typeface="Helvetica" pitchFamily="-106" charset="0"/>
                <a:sym typeface="Helvetica" pitchFamily="-106" charset="0"/>
              </a:rPr>
              <a:t>•	</a:t>
            </a:r>
            <a:r>
              <a:rPr lang="en-US" sz="1100" b="1" dirty="0">
                <a:latin typeface="Zapf Dingbats" pitchFamily="-106" charset="2"/>
                <a:ea typeface="Zapf Dingbats" pitchFamily="-106" charset="2"/>
                <a:cs typeface="Zapf Dingbats" pitchFamily="-106" charset="2"/>
                <a:sym typeface="Zapf Dingbats" pitchFamily="-106" charset="2"/>
              </a:rPr>
              <a:t>❑		</a:t>
            </a:r>
            <a:r>
              <a:rPr lang="en-US" sz="1100" b="1" dirty="0">
                <a:latin typeface="Courier New" pitchFamily="-106" charset="0"/>
                <a:ea typeface="Courier New" pitchFamily="-106" charset="0"/>
                <a:cs typeface="Courier New" pitchFamily="-106" charset="0"/>
                <a:sym typeface="Courier New" pitchFamily="-106" charset="0"/>
              </a:rPr>
              <a:t>CNAME		</a:t>
            </a:r>
            <a:r>
              <a:rPr lang="en-US" sz="1100" b="1" dirty="0" smtClean="0">
                <a:latin typeface="Courier New" pitchFamily="-106" charset="0"/>
                <a:ea typeface="Courier New" pitchFamily="-106" charset="0"/>
                <a:cs typeface="Courier New" pitchFamily="-106" charset="0"/>
                <a:sym typeface="Courier New" pitchFamily="-106" charset="0"/>
              </a:rPr>
              <a:t>	</a:t>
            </a:r>
            <a:r>
              <a:rPr lang="en-US" sz="1100" b="1" dirty="0" smtClean="0">
                <a:latin typeface="Optima" pitchFamily="-106" charset="0"/>
                <a:ea typeface="Optima" pitchFamily="-106" charset="0"/>
                <a:cs typeface="Optima" pitchFamily="-106" charset="0"/>
                <a:sym typeface="Optima" pitchFamily="-106" charset="0"/>
              </a:rPr>
              <a:t>Value </a:t>
            </a:r>
            <a:r>
              <a:rPr lang="en-US" sz="1100" b="1" dirty="0">
                <a:latin typeface="Optima" pitchFamily="-106" charset="0"/>
                <a:ea typeface="Optima" pitchFamily="-106" charset="0"/>
                <a:cs typeface="Optima" pitchFamily="-106" charset="0"/>
                <a:sym typeface="Optima" pitchFamily="-106" charset="0"/>
              </a:rPr>
              <a:t>= real name for alias 								</a:t>
            </a:r>
            <a:r>
              <a:rPr lang="en-US" sz="1100" b="1" dirty="0" smtClean="0">
                <a:latin typeface="Optima" pitchFamily="-106" charset="0"/>
                <a:ea typeface="Optima" pitchFamily="-106" charset="0"/>
                <a:cs typeface="Optima" pitchFamily="-106" charset="0"/>
                <a:sym typeface="Optima" pitchFamily="-106" charset="0"/>
              </a:rPr>
              <a:t>	specified in Name </a:t>
            </a:r>
            <a:r>
              <a:rPr lang="en-US" sz="1100" b="1" dirty="0">
                <a:latin typeface="Optima" pitchFamily="-106" charset="0"/>
                <a:ea typeface="Optima" pitchFamily="-106" charset="0"/>
                <a:cs typeface="Optima" pitchFamily="-106" charset="0"/>
                <a:sym typeface="Optima" pitchFamily="-106" charset="0"/>
              </a:rPr>
              <a:t>field</a:t>
            </a:r>
          </a:p>
          <a:p>
            <a:pPr defTabSz="642938" eaLnBrk="1" hangingPunct="1">
              <a:tabLst>
                <a:tab pos="125413" algn="l"/>
                <a:tab pos="223838" algn="l"/>
                <a:tab pos="463550" algn="l"/>
                <a:tab pos="588963" algn="l"/>
                <a:tab pos="839788" algn="l"/>
                <a:tab pos="1089025" algn="l"/>
                <a:tab pos="1339850" algn="l"/>
                <a:tab pos="1589088" algn="l"/>
                <a:tab pos="1677988" algn="l"/>
                <a:tab pos="1928813" algn="l"/>
                <a:tab pos="2178050" algn="l"/>
                <a:tab pos="2428875" algn="l"/>
                <a:tab pos="2678113" algn="l"/>
                <a:tab pos="2928938" algn="l"/>
                <a:tab pos="3178175" algn="l"/>
                <a:tab pos="3429000" algn="l"/>
                <a:tab pos="3678238" algn="l"/>
                <a:tab pos="3929063" algn="l"/>
                <a:tab pos="4178300" algn="l"/>
                <a:tab pos="4429125" algn="l"/>
              </a:tabLst>
            </a:pPr>
            <a:r>
              <a:rPr lang="en-US" sz="1100" b="1" dirty="0">
                <a:latin typeface="Optima" pitchFamily="-106" charset="0"/>
                <a:ea typeface="Optima" pitchFamily="-106" charset="0"/>
                <a:cs typeface="Optima" pitchFamily="-106" charset="0"/>
                <a:sym typeface="Optima" pitchFamily="-106" charset="0"/>
              </a:rPr>
              <a:t>		</a:t>
            </a:r>
          </a:p>
          <a:p>
            <a:pPr defTabSz="642938" eaLnBrk="1" hangingPunct="1">
              <a:tabLst>
                <a:tab pos="125413" algn="l"/>
                <a:tab pos="223838" algn="l"/>
                <a:tab pos="463550" algn="l"/>
                <a:tab pos="588963" algn="l"/>
                <a:tab pos="839788" algn="l"/>
                <a:tab pos="1089025" algn="l"/>
                <a:tab pos="1339850" algn="l"/>
                <a:tab pos="1589088" algn="l"/>
                <a:tab pos="1677988" algn="l"/>
                <a:tab pos="1928813" algn="l"/>
                <a:tab pos="2178050" algn="l"/>
                <a:tab pos="2428875" algn="l"/>
                <a:tab pos="2678113" algn="l"/>
                <a:tab pos="2928938" algn="l"/>
                <a:tab pos="3178175" algn="l"/>
                <a:tab pos="3429000" algn="l"/>
                <a:tab pos="3678238" algn="l"/>
                <a:tab pos="3929063" algn="l"/>
                <a:tab pos="4178300" algn="l"/>
                <a:tab pos="4429125" algn="l"/>
              </a:tabLst>
            </a:pPr>
            <a:r>
              <a:rPr lang="en-US" sz="1100" b="1" dirty="0">
                <a:latin typeface="Helvetica" pitchFamily="-106" charset="0"/>
                <a:ea typeface="Helvetica" pitchFamily="-106" charset="0"/>
                <a:cs typeface="Helvetica" pitchFamily="-106" charset="0"/>
                <a:sym typeface="Helvetica" pitchFamily="-106" charset="0"/>
              </a:rPr>
              <a:t>•	</a:t>
            </a:r>
            <a:r>
              <a:rPr lang="en-US" sz="1100" b="1" dirty="0">
                <a:latin typeface="Zapf Dingbats" pitchFamily="-106" charset="2"/>
                <a:ea typeface="Zapf Dingbats" pitchFamily="-106" charset="2"/>
                <a:cs typeface="Zapf Dingbats" pitchFamily="-106" charset="2"/>
                <a:sym typeface="Zapf Dingbats" pitchFamily="-106" charset="2"/>
              </a:rPr>
              <a:t>❑		</a:t>
            </a:r>
            <a:r>
              <a:rPr lang="en-US" sz="1100" b="1" dirty="0">
                <a:latin typeface="Courier New" pitchFamily="-106" charset="0"/>
                <a:ea typeface="Courier New" pitchFamily="-106" charset="0"/>
                <a:cs typeface="Courier New" pitchFamily="-106" charset="0"/>
                <a:sym typeface="Courier New" pitchFamily="-106" charset="0"/>
              </a:rPr>
              <a:t>MX			</a:t>
            </a:r>
            <a:r>
              <a:rPr lang="en-US" sz="1100" b="1" dirty="0" smtClean="0">
                <a:latin typeface="Courier New" pitchFamily="-106" charset="0"/>
                <a:ea typeface="Courier New" pitchFamily="-106" charset="0"/>
                <a:cs typeface="Courier New" pitchFamily="-106" charset="0"/>
                <a:sym typeface="Courier New" pitchFamily="-106" charset="0"/>
              </a:rPr>
              <a:t>	</a:t>
            </a:r>
            <a:r>
              <a:rPr lang="en-US" sz="1100" b="1" dirty="0" smtClean="0">
                <a:latin typeface="Optima" pitchFamily="-106" charset="0"/>
                <a:ea typeface="Optima" pitchFamily="-106" charset="0"/>
                <a:cs typeface="Optima" pitchFamily="-106" charset="0"/>
                <a:sym typeface="Optima" pitchFamily="-106" charset="0"/>
              </a:rPr>
              <a:t>Value </a:t>
            </a:r>
            <a:r>
              <a:rPr lang="en-US" sz="1100" b="1" dirty="0">
                <a:latin typeface="Optima" pitchFamily="-106" charset="0"/>
                <a:ea typeface="Optima" pitchFamily="-106" charset="0"/>
                <a:cs typeface="Optima" pitchFamily="-106" charset="0"/>
                <a:sym typeface="Optima" pitchFamily="-106" charset="0"/>
              </a:rPr>
              <a:t>= real name for alias of a 								</a:t>
            </a:r>
            <a:r>
              <a:rPr lang="en-US" sz="1100" b="1" dirty="0" smtClean="0">
                <a:latin typeface="Optima" pitchFamily="-106" charset="0"/>
                <a:ea typeface="Optima" pitchFamily="-106" charset="0"/>
                <a:cs typeface="Optima" pitchFamily="-106" charset="0"/>
                <a:sym typeface="Optima" pitchFamily="-106" charset="0"/>
              </a:rPr>
              <a:t>	mail </a:t>
            </a:r>
            <a:r>
              <a:rPr lang="en-US" sz="1100" b="1" dirty="0">
                <a:latin typeface="Optima" pitchFamily="-106" charset="0"/>
                <a:ea typeface="Optima" pitchFamily="-106" charset="0"/>
                <a:cs typeface="Optima" pitchFamily="-106" charset="0"/>
                <a:sym typeface="Optima" pitchFamily="-106" charset="0"/>
              </a:rPr>
              <a:t>server</a:t>
            </a:r>
          </a:p>
          <a:p>
            <a:pPr defTabSz="642938" eaLnBrk="1" hangingPunct="1">
              <a:tabLst>
                <a:tab pos="125413" algn="l"/>
                <a:tab pos="223838" algn="l"/>
                <a:tab pos="463550" algn="l"/>
                <a:tab pos="588963" algn="l"/>
                <a:tab pos="839788" algn="l"/>
                <a:tab pos="1089025" algn="l"/>
                <a:tab pos="1339850" algn="l"/>
                <a:tab pos="1589088" algn="l"/>
                <a:tab pos="1677988" algn="l"/>
                <a:tab pos="1928813" algn="l"/>
                <a:tab pos="2178050" algn="l"/>
                <a:tab pos="2428875" algn="l"/>
                <a:tab pos="2678113" algn="l"/>
                <a:tab pos="2928938" algn="l"/>
                <a:tab pos="3178175" algn="l"/>
                <a:tab pos="3429000" algn="l"/>
                <a:tab pos="3678238" algn="l"/>
                <a:tab pos="3929063" algn="l"/>
                <a:tab pos="4178300" algn="l"/>
                <a:tab pos="4429125" algn="l"/>
              </a:tabLst>
            </a:pPr>
            <a:r>
              <a:rPr lang="en-US" sz="1100" b="1" dirty="0">
                <a:latin typeface="Optima" pitchFamily="-106" charset="0"/>
                <a:ea typeface="Optima" pitchFamily="-106" charset="0"/>
                <a:cs typeface="Optima" pitchFamily="-106" charset="0"/>
                <a:sym typeface="Optima" pitchFamily="-106" charset="0"/>
              </a:rPr>
              <a:t>				</a:t>
            </a:r>
          </a:p>
          <a:p>
            <a:pPr defTabSz="642938" eaLnBrk="1" hangingPunct="1">
              <a:tabLst>
                <a:tab pos="125413" algn="l"/>
                <a:tab pos="223838" algn="l"/>
                <a:tab pos="463550" algn="l"/>
                <a:tab pos="588963" algn="l"/>
                <a:tab pos="839788" algn="l"/>
                <a:tab pos="1089025" algn="l"/>
                <a:tab pos="1339850" algn="l"/>
                <a:tab pos="1589088" algn="l"/>
                <a:tab pos="1677988" algn="l"/>
                <a:tab pos="1928813" algn="l"/>
                <a:tab pos="2178050" algn="l"/>
                <a:tab pos="2428875" algn="l"/>
                <a:tab pos="2678113" algn="l"/>
                <a:tab pos="2928938" algn="l"/>
                <a:tab pos="3178175" algn="l"/>
                <a:tab pos="3429000" algn="l"/>
                <a:tab pos="3678238" algn="l"/>
                <a:tab pos="3929063" algn="l"/>
                <a:tab pos="4178300" algn="l"/>
                <a:tab pos="4429125" algn="l"/>
              </a:tabLst>
            </a:pPr>
            <a:r>
              <a:rPr lang="en-US" sz="1100" b="1" dirty="0">
                <a:latin typeface="Helvetica" pitchFamily="-106" charset="0"/>
                <a:ea typeface="Helvetica" pitchFamily="-106" charset="0"/>
                <a:cs typeface="Helvetica" pitchFamily="-106" charset="0"/>
                <a:sym typeface="Helvetica" pitchFamily="-106" charset="0"/>
              </a:rPr>
              <a:t>•	</a:t>
            </a:r>
            <a:r>
              <a:rPr lang="en-US" sz="1100" b="1" dirty="0">
                <a:latin typeface="Zapf Dingbats" pitchFamily="-106" charset="2"/>
                <a:ea typeface="Zapf Dingbats" pitchFamily="-106" charset="2"/>
                <a:cs typeface="Zapf Dingbats" pitchFamily="-106" charset="2"/>
                <a:sym typeface="Zapf Dingbats" pitchFamily="-106" charset="2"/>
              </a:rPr>
              <a:t>❑		</a:t>
            </a:r>
            <a:r>
              <a:rPr lang="en-US" sz="1100" b="1" dirty="0">
                <a:latin typeface="Courier New" pitchFamily="-106" charset="0"/>
                <a:ea typeface="Courier New" pitchFamily="-106" charset="0"/>
                <a:cs typeface="Courier New" pitchFamily="-106" charset="0"/>
                <a:sym typeface="Courier New" pitchFamily="-106" charset="0"/>
              </a:rPr>
              <a:t>DNSKEY		</a:t>
            </a:r>
            <a:r>
              <a:rPr lang="en-US" sz="1100" b="1" dirty="0" smtClean="0">
                <a:latin typeface="Courier New" pitchFamily="-106" charset="0"/>
                <a:ea typeface="Courier New" pitchFamily="-106" charset="0"/>
                <a:cs typeface="Courier New" pitchFamily="-106" charset="0"/>
                <a:sym typeface="Courier New" pitchFamily="-106" charset="0"/>
              </a:rPr>
              <a:t>	</a:t>
            </a:r>
            <a:r>
              <a:rPr lang="en-US" sz="1100" b="1" dirty="0" smtClean="0">
                <a:latin typeface="Optima" pitchFamily="-106" charset="0"/>
                <a:ea typeface="Optima" pitchFamily="-106" charset="0"/>
                <a:cs typeface="Optima" pitchFamily="-106" charset="0"/>
                <a:sym typeface="Optima" pitchFamily="-106" charset="0"/>
              </a:rPr>
              <a:t>Public </a:t>
            </a:r>
            <a:r>
              <a:rPr lang="en-US" sz="1100" b="1" dirty="0">
                <a:latin typeface="Optima" pitchFamily="-106" charset="0"/>
                <a:ea typeface="Optima" pitchFamily="-106" charset="0"/>
                <a:cs typeface="Optima" pitchFamily="-106" charset="0"/>
                <a:sym typeface="Optima" pitchFamily="-106" charset="0"/>
              </a:rPr>
              <a:t>key for use in </a:t>
            </a:r>
            <a:r>
              <a:rPr lang="en-US" sz="1100" b="1" dirty="0" err="1">
                <a:latin typeface="Optima" pitchFamily="-106" charset="0"/>
                <a:ea typeface="Optima" pitchFamily="-106" charset="0"/>
                <a:cs typeface="Optima" pitchFamily="-106" charset="0"/>
                <a:sym typeface="Optima" pitchFamily="-106" charset="0"/>
              </a:rPr>
              <a:t>DNSSec</a:t>
            </a:r>
            <a:endParaRPr lang="en-US" sz="1100" b="1" dirty="0">
              <a:latin typeface="Optima" pitchFamily="-106" charset="0"/>
              <a:ea typeface="Optima" pitchFamily="-106" charset="0"/>
              <a:cs typeface="Optima" pitchFamily="-106" charset="0"/>
              <a:sym typeface="Optima" pitchFamily="-106" charset="0"/>
            </a:endParaRPr>
          </a:p>
          <a:p>
            <a:pPr defTabSz="642938" eaLnBrk="1" hangingPunct="1">
              <a:tabLst>
                <a:tab pos="125413" algn="l"/>
                <a:tab pos="223838" algn="l"/>
                <a:tab pos="463550" algn="l"/>
                <a:tab pos="588963" algn="l"/>
                <a:tab pos="839788" algn="l"/>
                <a:tab pos="1089025" algn="l"/>
                <a:tab pos="1339850" algn="l"/>
                <a:tab pos="1589088" algn="l"/>
                <a:tab pos="1677988" algn="l"/>
                <a:tab pos="1928813" algn="l"/>
                <a:tab pos="2178050" algn="l"/>
                <a:tab pos="2428875" algn="l"/>
                <a:tab pos="2678113" algn="l"/>
                <a:tab pos="2928938" algn="l"/>
                <a:tab pos="3178175" algn="l"/>
                <a:tab pos="3429000" algn="l"/>
                <a:tab pos="3678238" algn="l"/>
                <a:tab pos="3929063" algn="l"/>
                <a:tab pos="4178300" algn="l"/>
                <a:tab pos="4429125" algn="l"/>
              </a:tabLst>
            </a:pPr>
            <a:endParaRPr lang="en-US" sz="1100" b="1" dirty="0">
              <a:latin typeface="Optima" pitchFamily="-106" charset="0"/>
              <a:ea typeface="Optima" pitchFamily="-106" charset="0"/>
              <a:cs typeface="Optima" pitchFamily="-106" charset="0"/>
              <a:sym typeface="Optima" pitchFamily="-106" charset="0"/>
            </a:endParaRPr>
          </a:p>
          <a:p>
            <a:pPr defTabSz="642938" eaLnBrk="1" hangingPunct="1">
              <a:tabLst>
                <a:tab pos="125413" algn="l"/>
                <a:tab pos="223838" algn="l"/>
                <a:tab pos="463550" algn="l"/>
                <a:tab pos="588963" algn="l"/>
                <a:tab pos="839788" algn="l"/>
                <a:tab pos="1089025" algn="l"/>
                <a:tab pos="1339850" algn="l"/>
                <a:tab pos="1589088" algn="l"/>
                <a:tab pos="1677988" algn="l"/>
                <a:tab pos="1928813" algn="l"/>
                <a:tab pos="2178050" algn="l"/>
                <a:tab pos="2428875" algn="l"/>
                <a:tab pos="2678113" algn="l"/>
                <a:tab pos="2928938" algn="l"/>
                <a:tab pos="3178175" algn="l"/>
                <a:tab pos="3429000" algn="l"/>
                <a:tab pos="3678238" algn="l"/>
                <a:tab pos="3929063" algn="l"/>
                <a:tab pos="4178300" algn="l"/>
                <a:tab pos="4429125" algn="l"/>
              </a:tabLst>
            </a:pPr>
            <a:r>
              <a:rPr lang="en-US" sz="1100" b="1" dirty="0">
                <a:latin typeface="Optima" pitchFamily="-106" charset="0"/>
                <a:ea typeface="Optima" pitchFamily="-106" charset="0"/>
                <a:cs typeface="Optima" pitchFamily="-106" charset="0"/>
                <a:sym typeface="Optima" pitchFamily="-106" charset="0"/>
              </a:rPr>
              <a:t>						</a:t>
            </a:r>
          </a:p>
          <a:p>
            <a:pPr defTabSz="642938" eaLnBrk="1" hangingPunct="1">
              <a:tabLst>
                <a:tab pos="125413" algn="l"/>
                <a:tab pos="223838" algn="l"/>
                <a:tab pos="463550" algn="l"/>
                <a:tab pos="588963" algn="l"/>
                <a:tab pos="839788" algn="l"/>
                <a:tab pos="1089025" algn="l"/>
                <a:tab pos="1339850" algn="l"/>
                <a:tab pos="1589088" algn="l"/>
                <a:tab pos="1677988" algn="l"/>
                <a:tab pos="1928813" algn="l"/>
                <a:tab pos="2178050" algn="l"/>
                <a:tab pos="2428875" algn="l"/>
                <a:tab pos="2678113" algn="l"/>
                <a:tab pos="2928938" algn="l"/>
                <a:tab pos="3178175" algn="l"/>
                <a:tab pos="3429000" algn="l"/>
                <a:tab pos="3678238" algn="l"/>
                <a:tab pos="3929063" algn="l"/>
                <a:tab pos="4178300" algn="l"/>
                <a:tab pos="4429125" algn="l"/>
              </a:tabLst>
            </a:pPr>
            <a:r>
              <a:rPr lang="en-US" sz="1100" b="1" dirty="0">
                <a:latin typeface="Helvetica" pitchFamily="-106" charset="0"/>
                <a:ea typeface="Helvetica" pitchFamily="-106" charset="0"/>
                <a:cs typeface="Helvetica" pitchFamily="-106" charset="0"/>
                <a:sym typeface="Helvetica" pitchFamily="-106" charset="0"/>
              </a:rPr>
              <a:t>•	</a:t>
            </a:r>
            <a:r>
              <a:rPr lang="en-US" sz="1100" b="1" dirty="0">
                <a:latin typeface="Zapf Dingbats" pitchFamily="-106" charset="2"/>
                <a:ea typeface="Zapf Dingbats" pitchFamily="-106" charset="2"/>
                <a:cs typeface="Zapf Dingbats" pitchFamily="-106" charset="2"/>
                <a:sym typeface="Zapf Dingbats" pitchFamily="-106" charset="2"/>
              </a:rPr>
              <a:t>❑		</a:t>
            </a:r>
            <a:r>
              <a:rPr lang="en-US" sz="1100" b="1" dirty="0">
                <a:solidFill>
                  <a:srgbClr val="803F00"/>
                </a:solidFill>
                <a:latin typeface="Courier New" pitchFamily="-106" charset="0"/>
                <a:ea typeface="Courier New" pitchFamily="-106" charset="0"/>
                <a:cs typeface="Courier New" pitchFamily="-106" charset="0"/>
                <a:sym typeface="Courier New" pitchFamily="-106" charset="0"/>
              </a:rPr>
              <a:t>WKS			</a:t>
            </a:r>
            <a:r>
              <a:rPr lang="en-US" sz="1100" b="1" dirty="0" smtClean="0">
                <a:solidFill>
                  <a:srgbClr val="803F00"/>
                </a:solidFill>
                <a:latin typeface="Courier New" pitchFamily="-106" charset="0"/>
                <a:ea typeface="Courier New" pitchFamily="-106" charset="0"/>
                <a:cs typeface="Courier New" pitchFamily="-106" charset="0"/>
                <a:sym typeface="Courier New" pitchFamily="-106" charset="0"/>
              </a:rPr>
              <a:t>	</a:t>
            </a:r>
            <a:r>
              <a:rPr lang="en-US" sz="1100" b="1" dirty="0" smtClean="0">
                <a:solidFill>
                  <a:srgbClr val="803F00"/>
                </a:solidFill>
                <a:latin typeface="Optima" pitchFamily="-106" charset="0"/>
                <a:ea typeface="Optima" pitchFamily="-106" charset="0"/>
                <a:cs typeface="Optima" pitchFamily="-106" charset="0"/>
                <a:sym typeface="Optima" pitchFamily="-106" charset="0"/>
              </a:rPr>
              <a:t>List </a:t>
            </a:r>
            <a:r>
              <a:rPr lang="en-US" sz="1100" b="1" dirty="0">
                <a:solidFill>
                  <a:srgbClr val="803F00"/>
                </a:solidFill>
                <a:latin typeface="Optima" pitchFamily="-106" charset="0"/>
                <a:ea typeface="Optima" pitchFamily="-106" charset="0"/>
                <a:cs typeface="Optima" pitchFamily="-106" charset="0"/>
                <a:sym typeface="Optima" pitchFamily="-106" charset="0"/>
              </a:rPr>
              <a:t>of supported protocols and 								</a:t>
            </a:r>
            <a:r>
              <a:rPr lang="en-US" sz="1100" b="1" dirty="0" smtClean="0">
                <a:solidFill>
                  <a:srgbClr val="803F00"/>
                </a:solidFill>
                <a:latin typeface="Optima" pitchFamily="-106" charset="0"/>
                <a:ea typeface="Optima" pitchFamily="-106" charset="0"/>
                <a:cs typeface="Optima" pitchFamily="-106" charset="0"/>
                <a:sym typeface="Optima" pitchFamily="-106" charset="0"/>
              </a:rPr>
              <a:t>	services</a:t>
            </a:r>
            <a:r>
              <a:rPr lang="en-US" sz="1100" b="1" dirty="0">
                <a:solidFill>
                  <a:srgbClr val="803F00"/>
                </a:solidFill>
                <a:latin typeface="Optima" pitchFamily="-106" charset="0"/>
                <a:ea typeface="Optima" pitchFamily="-106" charset="0"/>
                <a:cs typeface="Optima" pitchFamily="-106" charset="0"/>
                <a:sym typeface="Optima" pitchFamily="-106" charset="0"/>
              </a:rPr>
              <a:t>; Rare	</a:t>
            </a:r>
            <a:r>
              <a:rPr lang="en-US" sz="1100" b="1" dirty="0">
                <a:latin typeface="Optima" pitchFamily="-106" charset="0"/>
                <a:ea typeface="Optima" pitchFamily="-106" charset="0"/>
                <a:cs typeface="Optima" pitchFamily="-106" charset="0"/>
                <a:sym typeface="Optima" pitchFamily="-106" charset="0"/>
              </a:rPr>
              <a:t>		</a:t>
            </a:r>
          </a:p>
          <a:p>
            <a:pPr defTabSz="642938" eaLnBrk="1" hangingPunct="1">
              <a:tabLst>
                <a:tab pos="125413" algn="l"/>
                <a:tab pos="223838" algn="l"/>
                <a:tab pos="463550" algn="l"/>
                <a:tab pos="588963" algn="l"/>
                <a:tab pos="839788" algn="l"/>
                <a:tab pos="1089025" algn="l"/>
                <a:tab pos="1339850" algn="l"/>
                <a:tab pos="1589088" algn="l"/>
                <a:tab pos="1677988" algn="l"/>
                <a:tab pos="1928813" algn="l"/>
                <a:tab pos="2178050" algn="l"/>
                <a:tab pos="2428875" algn="l"/>
                <a:tab pos="2678113" algn="l"/>
                <a:tab pos="2928938" algn="l"/>
                <a:tab pos="3178175" algn="l"/>
                <a:tab pos="3429000" algn="l"/>
                <a:tab pos="3678238" algn="l"/>
                <a:tab pos="3929063" algn="l"/>
                <a:tab pos="4178300" algn="l"/>
                <a:tab pos="4429125" algn="l"/>
              </a:tabLst>
            </a:pPr>
            <a:endParaRPr lang="en-US" sz="800" b="1" dirty="0">
              <a:latin typeface="Helvetica" pitchFamily="-106" charset="0"/>
              <a:ea typeface="Helvetica" pitchFamily="-106" charset="0"/>
              <a:cs typeface="Helvetica" pitchFamily="-106" charset="0"/>
              <a:sym typeface="Helvetica" pitchFamily="-106" charset="0"/>
            </a:endParaRPr>
          </a:p>
        </p:txBody>
      </p:sp>
      <p:sp>
        <p:nvSpPr>
          <p:cNvPr id="2" name="Slide Number Placeholder 1"/>
          <p:cNvSpPr>
            <a:spLocks noGrp="1"/>
          </p:cNvSpPr>
          <p:nvPr>
            <p:ph type="sldNum" sz="quarter" idx="12"/>
          </p:nvPr>
        </p:nvSpPr>
        <p:spPr/>
        <p:txBody>
          <a:bodyPr/>
          <a:lstStyle/>
          <a:p>
            <a:fld id="{11DF7597-2A5D-104F-AA52-37B5E5C95611}" type="slidenum">
              <a:rPr lang="en-US" smtClean="0"/>
              <a:t>25</a:t>
            </a:fld>
            <a:endParaRPr lang="en-US"/>
          </a:p>
        </p:txBody>
      </p:sp>
    </p:spTree>
    <p:extLst>
      <p:ext uri="{BB962C8B-B14F-4D97-AF65-F5344CB8AC3E}">
        <p14:creationId xmlns:p14="http://schemas.microsoft.com/office/powerpoint/2010/main" val="2879902178"/>
      </p:ext>
    </p:extLst>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r>
              <a:rPr lang="en-US" smtClean="0"/>
              <a:t>DNS Server Hierarchy</a:t>
            </a:r>
            <a:endParaRPr lang="en-US"/>
          </a:p>
        </p:txBody>
      </p:sp>
      <p:sp>
        <p:nvSpPr>
          <p:cNvPr id="41987" name="Rectangle 3"/>
          <p:cNvSpPr>
            <a:spLocks noGrp="1" noChangeArrowheads="1"/>
          </p:cNvSpPr>
          <p:nvPr>
            <p:ph sz="quarter" idx="1"/>
          </p:nvPr>
        </p:nvSpPr>
        <p:spPr/>
        <p:txBody>
          <a:bodyPr>
            <a:normAutofit fontScale="92500"/>
          </a:bodyPr>
          <a:lstStyle/>
          <a:p>
            <a:r>
              <a:rPr lang="en-US" dirty="0" smtClean="0"/>
              <a:t>Each name server configured for a specific local zone</a:t>
            </a:r>
          </a:p>
          <a:p>
            <a:pPr lvl="1"/>
            <a:r>
              <a:rPr lang="en-US" dirty="0" smtClean="0"/>
              <a:t>Includes subdomains </a:t>
            </a:r>
          </a:p>
          <a:p>
            <a:pPr lvl="1"/>
            <a:r>
              <a:rPr lang="en-US" dirty="0" smtClean="0"/>
              <a:t>“Authoritative” source for that portion of hierarchy</a:t>
            </a:r>
          </a:p>
          <a:p>
            <a:r>
              <a:rPr lang="en-US" dirty="0" smtClean="0"/>
              <a:t>Root servers are at top of hierarchy</a:t>
            </a:r>
          </a:p>
          <a:p>
            <a:pPr lvl="1"/>
            <a:r>
              <a:rPr lang="en-US" dirty="0" smtClean="0"/>
              <a:t>Different root servers for different top level domains</a:t>
            </a:r>
          </a:p>
          <a:p>
            <a:pPr lvl="1"/>
            <a:r>
              <a:rPr lang="en-US" dirty="0" smtClean="0"/>
              <a:t>Some redundancy within domain spaces to prevent bottlenecks</a:t>
            </a:r>
            <a:endParaRPr lang="en-US" dirty="0"/>
          </a:p>
        </p:txBody>
      </p:sp>
      <p:sp>
        <p:nvSpPr>
          <p:cNvPr id="2" name="Slide Number Placeholder 1"/>
          <p:cNvSpPr>
            <a:spLocks noGrp="1"/>
          </p:cNvSpPr>
          <p:nvPr>
            <p:ph type="sldNum" sz="quarter" idx="12"/>
          </p:nvPr>
        </p:nvSpPr>
        <p:spPr/>
        <p:txBody>
          <a:bodyPr/>
          <a:lstStyle/>
          <a:p>
            <a:fld id="{11DF7597-2A5D-104F-AA52-37B5E5C95611}" type="slidenum">
              <a:rPr lang="en-US" smtClean="0"/>
              <a:t>26</a:t>
            </a:fld>
            <a:endParaRPr lang="en-US"/>
          </a:p>
        </p:txBody>
      </p:sp>
    </p:spTree>
    <p:extLst>
      <p:ext uri="{BB962C8B-B14F-4D97-AF65-F5344CB8AC3E}">
        <p14:creationId xmlns:p14="http://schemas.microsoft.com/office/powerpoint/2010/main" val="3122706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Grp="1" noChangeArrowheads="1"/>
          </p:cNvSpPr>
          <p:nvPr>
            <p:ph type="title"/>
          </p:nvPr>
        </p:nvSpPr>
        <p:spPr/>
        <p:txBody>
          <a:bodyPr/>
          <a:lstStyle/>
          <a:p>
            <a:r>
              <a:rPr lang="en-US" smtClean="0"/>
              <a:t>DNS: Root name servers</a:t>
            </a:r>
            <a:endParaRPr lang="en-US"/>
          </a:p>
        </p:txBody>
      </p:sp>
      <p:sp>
        <p:nvSpPr>
          <p:cNvPr id="78851" name="Rectangle 3"/>
          <p:cNvSpPr>
            <a:spLocks noGrp="1" noChangeArrowheads="1"/>
          </p:cNvSpPr>
          <p:nvPr>
            <p:ph sz="quarter" idx="1"/>
          </p:nvPr>
        </p:nvSpPr>
        <p:spPr>
          <a:xfrm>
            <a:off x="822960" y="1845734"/>
            <a:ext cx="7543800" cy="1477719"/>
          </a:xfrm>
        </p:spPr>
        <p:txBody>
          <a:bodyPr>
            <a:normAutofit fontScale="62500" lnSpcReduction="20000"/>
          </a:bodyPr>
          <a:lstStyle/>
          <a:p>
            <a:r>
              <a:rPr lang="en-US" dirty="0" smtClean="0"/>
              <a:t>contacted by local name server that can not resolve name</a:t>
            </a:r>
          </a:p>
          <a:p>
            <a:r>
              <a:rPr lang="en-US" dirty="0" smtClean="0"/>
              <a:t>root name server:</a:t>
            </a:r>
          </a:p>
          <a:p>
            <a:pPr lvl="1"/>
            <a:r>
              <a:rPr lang="en-US" dirty="0" smtClean="0"/>
              <a:t>contacts authoritative name server if name mapping not known</a:t>
            </a:r>
          </a:p>
          <a:p>
            <a:pPr lvl="1"/>
            <a:r>
              <a:rPr lang="en-US" dirty="0" smtClean="0"/>
              <a:t>gets mapping</a:t>
            </a:r>
          </a:p>
          <a:p>
            <a:pPr lvl="1"/>
            <a:r>
              <a:rPr lang="en-US" dirty="0" smtClean="0"/>
              <a:t>returns mapping to local name server</a:t>
            </a:r>
            <a:endParaRPr lang="en-US" dirty="0"/>
          </a:p>
        </p:txBody>
      </p:sp>
      <p:grpSp>
        <p:nvGrpSpPr>
          <p:cNvPr id="4" name="Group 3"/>
          <p:cNvGrpSpPr/>
          <p:nvPr/>
        </p:nvGrpSpPr>
        <p:grpSpPr>
          <a:xfrm>
            <a:off x="240251" y="3326736"/>
            <a:ext cx="8662987" cy="3189287"/>
            <a:chOff x="204788" y="3367088"/>
            <a:chExt cx="8662987" cy="3189287"/>
          </a:xfrm>
        </p:grpSpPr>
        <p:sp>
          <p:nvSpPr>
            <p:cNvPr id="78868" name="Rectangle 20"/>
            <p:cNvSpPr>
              <a:spLocks noChangeArrowheads="1"/>
            </p:cNvSpPr>
            <p:nvPr/>
          </p:nvSpPr>
          <p:spPr bwMode="auto">
            <a:xfrm>
              <a:off x="6186488" y="5022850"/>
              <a:ext cx="2681287" cy="811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r>
                <a:rPr lang="en-US" sz="2000"/>
                <a:t>    13 root name servers worldwide</a:t>
              </a:r>
              <a:endParaRPr lang="en-US"/>
            </a:p>
          </p:txBody>
        </p:sp>
        <p:sp>
          <p:nvSpPr>
            <p:cNvPr id="78870" name="AutoShape 22"/>
            <p:cNvSpPr>
              <a:spLocks noChangeAspect="1" noChangeArrowheads="1"/>
            </p:cNvSpPr>
            <p:nvPr/>
          </p:nvSpPr>
          <p:spPr bwMode="auto">
            <a:xfrm>
              <a:off x="481013" y="3581400"/>
              <a:ext cx="5784850" cy="2974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pic>
          <p:nvPicPr>
            <p:cNvPr id="78871" name="Picture 23" descr="world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01813" y="4378325"/>
              <a:ext cx="4319587" cy="2178050"/>
            </a:xfrm>
            <a:prstGeom prst="rect">
              <a:avLst/>
            </a:prstGeom>
            <a:noFill/>
            <a:extLst>
              <a:ext uri="{909E8E84-426E-40DD-AFC4-6F175D3DCCD1}">
                <a14:hiddenFill xmlns:a14="http://schemas.microsoft.com/office/drawing/2010/main">
                  <a:solidFill>
                    <a:srgbClr val="FFFFFF"/>
                  </a:solidFill>
                </a14:hiddenFill>
              </a:ext>
            </a:extLst>
          </p:spPr>
        </p:pic>
        <p:sp>
          <p:nvSpPr>
            <p:cNvPr id="78872" name="Freeform 24"/>
            <p:cNvSpPr>
              <a:spLocks/>
            </p:cNvSpPr>
            <p:nvPr/>
          </p:nvSpPr>
          <p:spPr bwMode="auto">
            <a:xfrm>
              <a:off x="2179638" y="3725863"/>
              <a:ext cx="642937" cy="1235075"/>
            </a:xfrm>
            <a:custGeom>
              <a:avLst/>
              <a:gdLst>
                <a:gd name="T0" fmla="*/ 0 w 963"/>
                <a:gd name="T1" fmla="*/ 0 h 1893"/>
                <a:gd name="T2" fmla="*/ 0 w 963"/>
                <a:gd name="T3" fmla="*/ 930 h 1893"/>
                <a:gd name="T4" fmla="*/ 963 w 963"/>
                <a:gd name="T5" fmla="*/ 1893 h 1893"/>
              </a:gdLst>
              <a:ahLst/>
              <a:cxnLst>
                <a:cxn ang="0">
                  <a:pos x="T0" y="T1"/>
                </a:cxn>
                <a:cxn ang="0">
                  <a:pos x="T2" y="T3"/>
                </a:cxn>
                <a:cxn ang="0">
                  <a:pos x="T4" y="T5"/>
                </a:cxn>
              </a:cxnLst>
              <a:rect l="0" t="0" r="r" b="b"/>
              <a:pathLst>
                <a:path w="963" h="1893">
                  <a:moveTo>
                    <a:pt x="0" y="0"/>
                  </a:moveTo>
                  <a:lnTo>
                    <a:pt x="0" y="930"/>
                  </a:lnTo>
                  <a:lnTo>
                    <a:pt x="963" y="1893"/>
                  </a:lnTo>
                </a:path>
              </a:pathLst>
            </a:custGeom>
            <a:noFill/>
            <a:ln w="19050"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78873" name="Text Box 25"/>
            <p:cNvSpPr txBox="1">
              <a:spLocks noChangeArrowheads="1"/>
            </p:cNvSpPr>
            <p:nvPr/>
          </p:nvSpPr>
          <p:spPr bwMode="auto">
            <a:xfrm>
              <a:off x="701675" y="5654675"/>
              <a:ext cx="202406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1323" tIns="35662" rIns="71323" bIns="35662"/>
            <a:lstStyle/>
            <a:p>
              <a:pPr>
                <a:spcBef>
                  <a:spcPct val="0"/>
                </a:spcBef>
                <a:buClrTx/>
                <a:buSzTx/>
                <a:buFontTx/>
                <a:buNone/>
              </a:pPr>
              <a:r>
                <a:rPr lang="en-US" sz="1000">
                  <a:solidFill>
                    <a:srgbClr val="000000"/>
                  </a:solidFill>
                  <a:latin typeface="Arial" pitchFamily="34" charset="0"/>
                </a:rPr>
                <a:t>b USC-ISI Marina del Rey, CA</a:t>
              </a:r>
            </a:p>
            <a:p>
              <a:pPr>
                <a:spcBef>
                  <a:spcPct val="0"/>
                </a:spcBef>
                <a:buClrTx/>
                <a:buSzTx/>
                <a:buFontTx/>
                <a:buNone/>
              </a:pPr>
              <a:r>
                <a:rPr lang="en-US" sz="1000">
                  <a:solidFill>
                    <a:srgbClr val="000000"/>
                  </a:solidFill>
                  <a:latin typeface="Arial" pitchFamily="34" charset="0"/>
                </a:rPr>
                <a:t>l  ICANN Los Angeles, CA</a:t>
              </a:r>
            </a:p>
            <a:p>
              <a:pPr algn="ctr">
                <a:spcBef>
                  <a:spcPct val="0"/>
                </a:spcBef>
                <a:buClrTx/>
                <a:buSzTx/>
                <a:buFontTx/>
                <a:buNone/>
              </a:pPr>
              <a:endParaRPr lang="en-US">
                <a:latin typeface="Times New Roman" pitchFamily="18" charset="0"/>
              </a:endParaRPr>
            </a:p>
          </p:txBody>
        </p:sp>
        <p:sp>
          <p:nvSpPr>
            <p:cNvPr id="78874" name="Freeform 26"/>
            <p:cNvSpPr>
              <a:spLocks/>
            </p:cNvSpPr>
            <p:nvPr/>
          </p:nvSpPr>
          <p:spPr bwMode="auto">
            <a:xfrm>
              <a:off x="1527175" y="5113338"/>
              <a:ext cx="762000" cy="546100"/>
            </a:xfrm>
            <a:custGeom>
              <a:avLst/>
              <a:gdLst>
                <a:gd name="T0" fmla="*/ 0 w 582"/>
                <a:gd name="T1" fmla="*/ 426 h 426"/>
                <a:gd name="T2" fmla="*/ 582 w 582"/>
                <a:gd name="T3" fmla="*/ 0 h 426"/>
              </a:gdLst>
              <a:ahLst/>
              <a:cxnLst>
                <a:cxn ang="0">
                  <a:pos x="T0" y="T1"/>
                </a:cxn>
                <a:cxn ang="0">
                  <a:pos x="T2" y="T3"/>
                </a:cxn>
              </a:cxnLst>
              <a:rect l="0" t="0" r="r" b="b"/>
              <a:pathLst>
                <a:path w="582" h="426">
                  <a:moveTo>
                    <a:pt x="0" y="426"/>
                  </a:moveTo>
                  <a:lnTo>
                    <a:pt x="582" y="0"/>
                  </a:lnTo>
                </a:path>
              </a:pathLst>
            </a:custGeom>
            <a:noFill/>
            <a:ln w="19050"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78875" name="Text Box 27"/>
            <p:cNvSpPr txBox="1">
              <a:spLocks noChangeArrowheads="1"/>
            </p:cNvSpPr>
            <p:nvPr/>
          </p:nvSpPr>
          <p:spPr bwMode="auto">
            <a:xfrm>
              <a:off x="204788" y="4333875"/>
              <a:ext cx="19494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1323" tIns="35662" rIns="71323" bIns="35662"/>
            <a:lstStyle/>
            <a:p>
              <a:pPr>
                <a:spcBef>
                  <a:spcPct val="0"/>
                </a:spcBef>
                <a:buClrTx/>
                <a:buSzTx/>
                <a:buFontTx/>
                <a:buNone/>
              </a:pPr>
              <a:r>
                <a:rPr lang="en-US" sz="1000" dirty="0">
                  <a:solidFill>
                    <a:srgbClr val="000000"/>
                  </a:solidFill>
                  <a:latin typeface="Arial" pitchFamily="34" charset="0"/>
                </a:rPr>
                <a:t>e NASA Mt View, CA</a:t>
              </a:r>
            </a:p>
            <a:p>
              <a:pPr>
                <a:spcBef>
                  <a:spcPct val="0"/>
                </a:spcBef>
                <a:buClrTx/>
                <a:buSzTx/>
                <a:buFontTx/>
                <a:buNone/>
              </a:pPr>
              <a:r>
                <a:rPr lang="en-US" sz="1000" dirty="0">
                  <a:solidFill>
                    <a:srgbClr val="000000"/>
                  </a:solidFill>
                  <a:latin typeface="Arial" pitchFamily="34" charset="0"/>
                </a:rPr>
                <a:t>f  Internet Software C. Palo</a:t>
              </a:r>
              <a:r>
                <a:rPr lang="en-US" sz="900" dirty="0">
                  <a:solidFill>
                    <a:srgbClr val="000000"/>
                  </a:solidFill>
                  <a:latin typeface="Arial" pitchFamily="34" charset="0"/>
                </a:rPr>
                <a:t> Alto, CA (and 36 other locations)</a:t>
              </a:r>
            </a:p>
            <a:p>
              <a:pPr algn="ctr">
                <a:spcBef>
                  <a:spcPct val="0"/>
                </a:spcBef>
                <a:buClrTx/>
                <a:buSzTx/>
                <a:buFontTx/>
                <a:buNone/>
              </a:pPr>
              <a:endParaRPr lang="en-US" dirty="0">
                <a:latin typeface="Times New Roman" pitchFamily="18" charset="0"/>
              </a:endParaRPr>
            </a:p>
          </p:txBody>
        </p:sp>
        <p:sp>
          <p:nvSpPr>
            <p:cNvPr id="78876" name="Freeform 28"/>
            <p:cNvSpPr>
              <a:spLocks/>
            </p:cNvSpPr>
            <p:nvPr/>
          </p:nvSpPr>
          <p:spPr bwMode="auto">
            <a:xfrm flipV="1">
              <a:off x="1423988" y="4868863"/>
              <a:ext cx="817562" cy="184150"/>
            </a:xfrm>
            <a:custGeom>
              <a:avLst/>
              <a:gdLst>
                <a:gd name="T0" fmla="*/ 0 w 582"/>
                <a:gd name="T1" fmla="*/ 426 h 426"/>
                <a:gd name="T2" fmla="*/ 582 w 582"/>
                <a:gd name="T3" fmla="*/ 0 h 426"/>
              </a:gdLst>
              <a:ahLst/>
              <a:cxnLst>
                <a:cxn ang="0">
                  <a:pos x="T0" y="T1"/>
                </a:cxn>
                <a:cxn ang="0">
                  <a:pos x="T2" y="T3"/>
                </a:cxn>
              </a:cxnLst>
              <a:rect l="0" t="0" r="r" b="b"/>
              <a:pathLst>
                <a:path w="582" h="426">
                  <a:moveTo>
                    <a:pt x="0" y="426"/>
                  </a:moveTo>
                  <a:lnTo>
                    <a:pt x="582" y="0"/>
                  </a:lnTo>
                </a:path>
              </a:pathLst>
            </a:custGeom>
            <a:noFill/>
            <a:ln w="19050"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78877" name="Text Box 29"/>
            <p:cNvSpPr txBox="1">
              <a:spLocks noChangeArrowheads="1"/>
            </p:cNvSpPr>
            <p:nvPr/>
          </p:nvSpPr>
          <p:spPr bwMode="auto">
            <a:xfrm>
              <a:off x="4297363" y="3973513"/>
              <a:ext cx="1997075" cy="223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1323" tIns="35662" rIns="71323" bIns="35662"/>
            <a:lstStyle/>
            <a:p>
              <a:pPr algn="r">
                <a:spcBef>
                  <a:spcPct val="0"/>
                </a:spcBef>
                <a:buClrTx/>
                <a:buSzTx/>
                <a:buFontTx/>
                <a:buNone/>
              </a:pPr>
              <a:r>
                <a:rPr lang="en-US" sz="1000">
                  <a:solidFill>
                    <a:srgbClr val="000000"/>
                  </a:solidFill>
                  <a:latin typeface="Arial" pitchFamily="34" charset="0"/>
                </a:rPr>
                <a:t>i </a:t>
              </a:r>
              <a:r>
                <a:rPr lang="en-US" sz="1000">
                  <a:latin typeface="Arial" pitchFamily="34" charset="0"/>
                </a:rPr>
                <a:t>Autonomica,</a:t>
              </a:r>
              <a:r>
                <a:rPr lang="en-US" sz="1000">
                  <a:solidFill>
                    <a:srgbClr val="000000"/>
                  </a:solidFill>
                  <a:latin typeface="Arial" pitchFamily="34" charset="0"/>
                </a:rPr>
                <a:t> Stockholm (plus     28 other locations)</a:t>
              </a:r>
            </a:p>
          </p:txBody>
        </p:sp>
        <p:sp>
          <p:nvSpPr>
            <p:cNvPr id="78878" name="Freeform 30"/>
            <p:cNvSpPr>
              <a:spLocks/>
            </p:cNvSpPr>
            <p:nvPr/>
          </p:nvSpPr>
          <p:spPr bwMode="auto">
            <a:xfrm>
              <a:off x="3932238" y="4068763"/>
              <a:ext cx="446087" cy="654050"/>
            </a:xfrm>
            <a:custGeom>
              <a:avLst/>
              <a:gdLst>
                <a:gd name="T0" fmla="*/ 666 w 666"/>
                <a:gd name="T1" fmla="*/ 0 h 1005"/>
                <a:gd name="T2" fmla="*/ 0 w 666"/>
                <a:gd name="T3" fmla="*/ 1005 h 1005"/>
              </a:gdLst>
              <a:ahLst/>
              <a:cxnLst>
                <a:cxn ang="0">
                  <a:pos x="T0" y="T1"/>
                </a:cxn>
                <a:cxn ang="0">
                  <a:pos x="T2" y="T3"/>
                </a:cxn>
              </a:cxnLst>
              <a:rect l="0" t="0" r="r" b="b"/>
              <a:pathLst>
                <a:path w="666" h="1005">
                  <a:moveTo>
                    <a:pt x="666" y="0"/>
                  </a:moveTo>
                  <a:lnTo>
                    <a:pt x="0" y="1005"/>
                  </a:lnTo>
                </a:path>
              </a:pathLst>
            </a:custGeom>
            <a:noFill/>
            <a:ln w="19050"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78879" name="Text Box 31"/>
            <p:cNvSpPr txBox="1">
              <a:spLocks noChangeArrowheads="1"/>
            </p:cNvSpPr>
            <p:nvPr/>
          </p:nvSpPr>
          <p:spPr bwMode="auto">
            <a:xfrm>
              <a:off x="4333875" y="3684588"/>
              <a:ext cx="2519363" cy="21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1323" tIns="35662" rIns="71323" bIns="35662"/>
            <a:lstStyle/>
            <a:p>
              <a:pPr>
                <a:spcBef>
                  <a:spcPct val="0"/>
                </a:spcBef>
                <a:buClrTx/>
                <a:buSzTx/>
                <a:buFontTx/>
                <a:buNone/>
              </a:pPr>
              <a:r>
                <a:rPr lang="en-US" sz="1000">
                  <a:solidFill>
                    <a:srgbClr val="000000"/>
                  </a:solidFill>
                  <a:latin typeface="Arial" pitchFamily="34" charset="0"/>
                </a:rPr>
                <a:t>k RIPE London (also 16 other locations)</a:t>
              </a:r>
              <a:endParaRPr lang="en-US">
                <a:latin typeface="Times New Roman" pitchFamily="18" charset="0"/>
              </a:endParaRPr>
            </a:p>
          </p:txBody>
        </p:sp>
        <p:sp>
          <p:nvSpPr>
            <p:cNvPr id="78880" name="Freeform 32"/>
            <p:cNvSpPr>
              <a:spLocks/>
            </p:cNvSpPr>
            <p:nvPr/>
          </p:nvSpPr>
          <p:spPr bwMode="auto">
            <a:xfrm>
              <a:off x="3751263" y="3862388"/>
              <a:ext cx="615950" cy="946150"/>
            </a:xfrm>
            <a:custGeom>
              <a:avLst/>
              <a:gdLst>
                <a:gd name="T0" fmla="*/ 922 w 922"/>
                <a:gd name="T1" fmla="*/ 0 h 1448"/>
                <a:gd name="T2" fmla="*/ 0 w 922"/>
                <a:gd name="T3" fmla="*/ 1448 h 1448"/>
              </a:gdLst>
              <a:ahLst/>
              <a:cxnLst>
                <a:cxn ang="0">
                  <a:pos x="T0" y="T1"/>
                </a:cxn>
                <a:cxn ang="0">
                  <a:pos x="T2" y="T3"/>
                </a:cxn>
              </a:cxnLst>
              <a:rect l="0" t="0" r="r" b="b"/>
              <a:pathLst>
                <a:path w="922" h="1448">
                  <a:moveTo>
                    <a:pt x="922" y="0"/>
                  </a:moveTo>
                  <a:lnTo>
                    <a:pt x="0" y="1448"/>
                  </a:lnTo>
                </a:path>
              </a:pathLst>
            </a:custGeom>
            <a:noFill/>
            <a:ln w="19050"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78881" name="Text Box 33"/>
            <p:cNvSpPr txBox="1">
              <a:spLocks noChangeArrowheads="1"/>
            </p:cNvSpPr>
            <p:nvPr/>
          </p:nvSpPr>
          <p:spPr bwMode="auto">
            <a:xfrm>
              <a:off x="5737225" y="4279900"/>
              <a:ext cx="1766888" cy="233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1323" tIns="35662" rIns="71323" bIns="35662"/>
            <a:lstStyle/>
            <a:p>
              <a:pPr>
                <a:spcBef>
                  <a:spcPct val="0"/>
                </a:spcBef>
                <a:buClrTx/>
                <a:buSzTx/>
                <a:buFontTx/>
                <a:buNone/>
              </a:pPr>
              <a:r>
                <a:rPr lang="en-US" sz="1000">
                  <a:solidFill>
                    <a:srgbClr val="000000"/>
                  </a:solidFill>
                  <a:latin typeface="Arial" pitchFamily="34" charset="0"/>
                </a:rPr>
                <a:t>m WIDE Tokyo (also Seoul, Paris, SF)</a:t>
              </a:r>
              <a:endParaRPr lang="en-US">
                <a:latin typeface="Times New Roman" pitchFamily="18" charset="0"/>
              </a:endParaRPr>
            </a:p>
          </p:txBody>
        </p:sp>
        <p:sp>
          <p:nvSpPr>
            <p:cNvPr id="78882" name="Freeform 34"/>
            <p:cNvSpPr>
              <a:spLocks/>
            </p:cNvSpPr>
            <p:nvPr/>
          </p:nvSpPr>
          <p:spPr bwMode="auto">
            <a:xfrm>
              <a:off x="5575300" y="4598988"/>
              <a:ext cx="400050" cy="431800"/>
            </a:xfrm>
            <a:custGeom>
              <a:avLst/>
              <a:gdLst>
                <a:gd name="T0" fmla="*/ 252 w 252"/>
                <a:gd name="T1" fmla="*/ 0 h 462"/>
                <a:gd name="T2" fmla="*/ 0 w 252"/>
                <a:gd name="T3" fmla="*/ 462 h 462"/>
              </a:gdLst>
              <a:ahLst/>
              <a:cxnLst>
                <a:cxn ang="0">
                  <a:pos x="T0" y="T1"/>
                </a:cxn>
                <a:cxn ang="0">
                  <a:pos x="T2" y="T3"/>
                </a:cxn>
              </a:cxnLst>
              <a:rect l="0" t="0" r="r" b="b"/>
              <a:pathLst>
                <a:path w="252" h="462">
                  <a:moveTo>
                    <a:pt x="252" y="0"/>
                  </a:moveTo>
                  <a:lnTo>
                    <a:pt x="0" y="462"/>
                  </a:lnTo>
                </a:path>
              </a:pathLst>
            </a:custGeom>
            <a:noFill/>
            <a:ln w="19050"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78883" name="Text Box 35"/>
            <p:cNvSpPr txBox="1">
              <a:spLocks noChangeArrowheads="1"/>
            </p:cNvSpPr>
            <p:nvPr/>
          </p:nvSpPr>
          <p:spPr bwMode="auto">
            <a:xfrm>
              <a:off x="2162175" y="3367088"/>
              <a:ext cx="2598738" cy="796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1323" tIns="35662" rIns="71323" bIns="35662"/>
            <a:lstStyle/>
            <a:p>
              <a:pPr>
                <a:spcBef>
                  <a:spcPct val="0"/>
                </a:spcBef>
                <a:buClrTx/>
                <a:buSzTx/>
                <a:buFontTx/>
                <a:buNone/>
              </a:pPr>
              <a:r>
                <a:rPr lang="en-US" sz="1000" dirty="0">
                  <a:solidFill>
                    <a:srgbClr val="000000"/>
                  </a:solidFill>
                  <a:latin typeface="Arial" pitchFamily="34" charset="0"/>
                </a:rPr>
                <a:t>a </a:t>
              </a:r>
              <a:r>
                <a:rPr lang="en-US" sz="1000" dirty="0" err="1">
                  <a:solidFill>
                    <a:srgbClr val="000000"/>
                  </a:solidFill>
                  <a:latin typeface="Arial" pitchFamily="34" charset="0"/>
                </a:rPr>
                <a:t>Verisign</a:t>
              </a:r>
              <a:r>
                <a:rPr lang="en-US" sz="1000" dirty="0">
                  <a:solidFill>
                    <a:srgbClr val="000000"/>
                  </a:solidFill>
                  <a:latin typeface="Arial" pitchFamily="34" charset="0"/>
                </a:rPr>
                <a:t>, Dulles, VA</a:t>
              </a:r>
            </a:p>
            <a:p>
              <a:pPr>
                <a:spcBef>
                  <a:spcPct val="0"/>
                </a:spcBef>
                <a:buClrTx/>
                <a:buSzTx/>
                <a:buFontTx/>
                <a:buNone/>
              </a:pPr>
              <a:r>
                <a:rPr lang="en-US" sz="1000" dirty="0">
                  <a:solidFill>
                    <a:srgbClr val="000000"/>
                  </a:solidFill>
                  <a:latin typeface="Arial" pitchFamily="34" charset="0"/>
                </a:rPr>
                <a:t>c Cogent, Herndon, VA (also LA)</a:t>
              </a:r>
            </a:p>
            <a:p>
              <a:pPr>
                <a:spcBef>
                  <a:spcPct val="0"/>
                </a:spcBef>
                <a:buClrTx/>
                <a:buSzTx/>
                <a:buFontTx/>
                <a:buNone/>
              </a:pPr>
              <a:r>
                <a:rPr lang="en-US" sz="1000" dirty="0">
                  <a:solidFill>
                    <a:srgbClr val="000000"/>
                  </a:solidFill>
                  <a:latin typeface="Arial" pitchFamily="34" charset="0"/>
                </a:rPr>
                <a:t>d U Maryland College Park, MD</a:t>
              </a:r>
            </a:p>
            <a:p>
              <a:pPr>
                <a:spcBef>
                  <a:spcPct val="0"/>
                </a:spcBef>
                <a:buClrTx/>
                <a:buSzTx/>
                <a:buFontTx/>
                <a:buNone/>
              </a:pPr>
              <a:r>
                <a:rPr lang="en-US" sz="1000" dirty="0">
                  <a:solidFill>
                    <a:srgbClr val="000000"/>
                  </a:solidFill>
                  <a:latin typeface="Arial" pitchFamily="34" charset="0"/>
                </a:rPr>
                <a:t>g US </a:t>
              </a:r>
              <a:r>
                <a:rPr lang="en-US" sz="1000" dirty="0" err="1">
                  <a:solidFill>
                    <a:srgbClr val="000000"/>
                  </a:solidFill>
                  <a:latin typeface="Arial" pitchFamily="34" charset="0"/>
                </a:rPr>
                <a:t>DoD</a:t>
              </a:r>
              <a:r>
                <a:rPr lang="en-US" sz="1000" dirty="0">
                  <a:solidFill>
                    <a:srgbClr val="000000"/>
                  </a:solidFill>
                  <a:latin typeface="Arial" pitchFamily="34" charset="0"/>
                </a:rPr>
                <a:t> Vienna, VA</a:t>
              </a:r>
            </a:p>
            <a:p>
              <a:pPr>
                <a:spcBef>
                  <a:spcPct val="0"/>
                </a:spcBef>
                <a:buClrTx/>
                <a:buSzTx/>
                <a:buFontTx/>
                <a:buNone/>
              </a:pPr>
              <a:r>
                <a:rPr lang="en-US" sz="1000" dirty="0">
                  <a:solidFill>
                    <a:srgbClr val="000000"/>
                  </a:solidFill>
                  <a:latin typeface="Arial" pitchFamily="34" charset="0"/>
                </a:rPr>
                <a:t>h ARL Aberdeen, MD</a:t>
              </a:r>
            </a:p>
            <a:p>
              <a:pPr>
                <a:spcBef>
                  <a:spcPct val="0"/>
                </a:spcBef>
                <a:buClrTx/>
                <a:buSzTx/>
                <a:buFontTx/>
                <a:buNone/>
              </a:pPr>
              <a:r>
                <a:rPr lang="en-US" sz="900" dirty="0">
                  <a:solidFill>
                    <a:srgbClr val="000000"/>
                  </a:solidFill>
                  <a:latin typeface="Arial" pitchFamily="34" charset="0"/>
                </a:rPr>
                <a:t>j  </a:t>
              </a:r>
              <a:r>
                <a:rPr lang="en-US" sz="900" dirty="0" err="1">
                  <a:solidFill>
                    <a:srgbClr val="000000"/>
                  </a:solidFill>
                  <a:latin typeface="Arial" pitchFamily="34" charset="0"/>
                </a:rPr>
                <a:t>Verisign</a:t>
              </a:r>
              <a:r>
                <a:rPr lang="en-US" sz="900" dirty="0">
                  <a:solidFill>
                    <a:srgbClr val="000000"/>
                  </a:solidFill>
                  <a:latin typeface="Arial" pitchFamily="34" charset="0"/>
                </a:rPr>
                <a:t>, ( 21 locations)</a:t>
              </a:r>
            </a:p>
            <a:p>
              <a:pPr algn="ctr">
                <a:spcBef>
                  <a:spcPct val="0"/>
                </a:spcBef>
                <a:buClrTx/>
                <a:buSzTx/>
                <a:buFontTx/>
                <a:buNone/>
              </a:pPr>
              <a:endParaRPr lang="en-US" dirty="0">
                <a:latin typeface="Times New Roman" pitchFamily="18" charset="0"/>
              </a:endParaRPr>
            </a:p>
          </p:txBody>
        </p:sp>
      </p:grpSp>
      <p:sp>
        <p:nvSpPr>
          <p:cNvPr id="2" name="Slide Number Placeholder 1"/>
          <p:cNvSpPr>
            <a:spLocks noGrp="1"/>
          </p:cNvSpPr>
          <p:nvPr>
            <p:ph type="sldNum" sz="quarter" idx="12"/>
          </p:nvPr>
        </p:nvSpPr>
        <p:spPr/>
        <p:txBody>
          <a:bodyPr/>
          <a:lstStyle/>
          <a:p>
            <a:fld id="{11DF7597-2A5D-104F-AA52-37B5E5C95611}" type="slidenum">
              <a:rPr lang="en-US" smtClean="0"/>
              <a:t>27</a:t>
            </a:fld>
            <a:endParaRPr lang="en-US"/>
          </a:p>
        </p:txBody>
      </p:sp>
    </p:spTree>
    <p:extLst>
      <p:ext uri="{BB962C8B-B14F-4D97-AF65-F5344CB8AC3E}">
        <p14:creationId xmlns:p14="http://schemas.microsoft.com/office/powerpoint/2010/main" val="17719321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Rectangle 2"/>
          <p:cNvSpPr>
            <a:spLocks noGrp="1" noChangeArrowheads="1"/>
          </p:cNvSpPr>
          <p:nvPr>
            <p:ph type="title"/>
          </p:nvPr>
        </p:nvSpPr>
        <p:spPr/>
        <p:txBody>
          <a:bodyPr/>
          <a:lstStyle/>
          <a:p>
            <a:r>
              <a:rPr lang="en-US" smtClean="0"/>
              <a:t>Local Name Server</a:t>
            </a:r>
            <a:endParaRPr lang="en-US"/>
          </a:p>
        </p:txBody>
      </p:sp>
      <p:sp>
        <p:nvSpPr>
          <p:cNvPr id="221187" name="Rectangle 3"/>
          <p:cNvSpPr>
            <a:spLocks noGrp="1" noChangeArrowheads="1"/>
          </p:cNvSpPr>
          <p:nvPr>
            <p:ph type="body" idx="1"/>
          </p:nvPr>
        </p:nvSpPr>
        <p:spPr/>
        <p:txBody>
          <a:bodyPr/>
          <a:lstStyle/>
          <a:p>
            <a:r>
              <a:rPr lang="en-US" dirty="0"/>
              <a:t>D</a:t>
            </a:r>
            <a:r>
              <a:rPr lang="en-US" dirty="0" smtClean="0"/>
              <a:t>oes not strictly belong to hierarchy</a:t>
            </a:r>
          </a:p>
          <a:p>
            <a:r>
              <a:rPr lang="en-US" dirty="0"/>
              <a:t>E</a:t>
            </a:r>
            <a:r>
              <a:rPr lang="en-US" dirty="0" smtClean="0"/>
              <a:t>ach ISP (residential ISP, company, university) has one.</a:t>
            </a:r>
          </a:p>
          <a:p>
            <a:pPr lvl="1"/>
            <a:r>
              <a:rPr lang="en-US" dirty="0"/>
              <a:t>A</a:t>
            </a:r>
            <a:r>
              <a:rPr lang="en-US" dirty="0" smtClean="0"/>
              <a:t>lso called “default name server”</a:t>
            </a:r>
          </a:p>
          <a:p>
            <a:pPr lvl="1"/>
            <a:r>
              <a:rPr lang="en-US" dirty="0" smtClean="0"/>
              <a:t>Your </a:t>
            </a:r>
            <a:r>
              <a:rPr lang="en-US" dirty="0" err="1" smtClean="0"/>
              <a:t>WiFi</a:t>
            </a:r>
            <a:r>
              <a:rPr lang="en-US" dirty="0" smtClean="0"/>
              <a:t> router runs a local name server</a:t>
            </a:r>
          </a:p>
          <a:p>
            <a:r>
              <a:rPr lang="en-US" dirty="0"/>
              <a:t>W</a:t>
            </a:r>
            <a:r>
              <a:rPr lang="en-US" dirty="0" smtClean="0"/>
              <a:t>hen host makes DNS query, query is sent to its local DNS server</a:t>
            </a:r>
          </a:p>
          <a:p>
            <a:pPr lvl="1"/>
            <a:r>
              <a:rPr lang="en-US" dirty="0" smtClean="0"/>
              <a:t>acts as proxy, forwards query into hierarchy</a:t>
            </a:r>
            <a:endParaRPr lang="en-US" dirty="0"/>
          </a:p>
        </p:txBody>
      </p:sp>
      <p:sp>
        <p:nvSpPr>
          <p:cNvPr id="2" name="Slide Number Placeholder 1"/>
          <p:cNvSpPr>
            <a:spLocks noGrp="1"/>
          </p:cNvSpPr>
          <p:nvPr>
            <p:ph type="sldNum" sz="quarter" idx="12"/>
          </p:nvPr>
        </p:nvSpPr>
        <p:spPr/>
        <p:txBody>
          <a:bodyPr/>
          <a:lstStyle/>
          <a:p>
            <a:fld id="{11DF7597-2A5D-104F-AA52-37B5E5C95611}" type="slidenum">
              <a:rPr lang="en-US" smtClean="0"/>
              <a:t>28</a:t>
            </a:fld>
            <a:endParaRPr lang="en-US"/>
          </a:p>
        </p:txBody>
      </p:sp>
    </p:spTree>
    <p:extLst>
      <p:ext uri="{BB962C8B-B14F-4D97-AF65-F5344CB8AC3E}">
        <p14:creationId xmlns:p14="http://schemas.microsoft.com/office/powerpoint/2010/main" val="6088143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4" name="Rectangle 4"/>
          <p:cNvSpPr>
            <a:spLocks noGrp="1" noChangeArrowheads="1"/>
          </p:cNvSpPr>
          <p:nvPr>
            <p:ph type="title"/>
          </p:nvPr>
        </p:nvSpPr>
        <p:spPr/>
        <p:txBody>
          <a:bodyPr/>
          <a:lstStyle/>
          <a:p>
            <a:r>
              <a:rPr lang="en-US"/>
              <a:t>DNS Operation</a:t>
            </a:r>
          </a:p>
        </p:txBody>
      </p:sp>
      <p:sp>
        <p:nvSpPr>
          <p:cNvPr id="40965" name="Rectangle 5"/>
          <p:cNvSpPr>
            <a:spLocks noGrp="1" noChangeArrowheads="1"/>
          </p:cNvSpPr>
          <p:nvPr>
            <p:ph sz="quarter" idx="1"/>
          </p:nvPr>
        </p:nvSpPr>
        <p:spPr/>
        <p:txBody>
          <a:bodyPr>
            <a:normAutofit lnSpcReduction="10000"/>
          </a:bodyPr>
          <a:lstStyle/>
          <a:p>
            <a:r>
              <a:rPr lang="en-US" sz="2400" dirty="0"/>
              <a:t>User program requests IP address for a domain name</a:t>
            </a:r>
          </a:p>
          <a:p>
            <a:r>
              <a:rPr lang="en-US" sz="2400" dirty="0"/>
              <a:t>Resolver module in local host or ISP formulates query for local name server (same domain as the resolver)</a:t>
            </a:r>
          </a:p>
          <a:p>
            <a:r>
              <a:rPr lang="en-US" sz="2400" dirty="0"/>
              <a:t>Local name server checks local database/cache</a:t>
            </a:r>
          </a:p>
          <a:p>
            <a:pPr lvl="1"/>
            <a:r>
              <a:rPr lang="en-US" sz="2000" dirty="0"/>
              <a:t>I</a:t>
            </a:r>
            <a:r>
              <a:rPr lang="en-US" sz="2000" dirty="0" smtClean="0"/>
              <a:t>f </a:t>
            </a:r>
            <a:r>
              <a:rPr lang="en-US" sz="2000" dirty="0"/>
              <a:t>found returns IP address to the requestor. </a:t>
            </a:r>
          </a:p>
          <a:p>
            <a:pPr lvl="1"/>
            <a:r>
              <a:rPr lang="en-US" sz="2000" dirty="0"/>
              <a:t>If not found, queries other available name servers, starting down from the root of the DNS tree or as high up the </a:t>
            </a:r>
            <a:r>
              <a:rPr lang="en-US" sz="2000" dirty="0" smtClean="0"/>
              <a:t>tree as </a:t>
            </a:r>
            <a:r>
              <a:rPr lang="en-US" sz="2000" dirty="0"/>
              <a:t>possible.</a:t>
            </a:r>
          </a:p>
          <a:p>
            <a:r>
              <a:rPr lang="en-US" sz="2400" dirty="0"/>
              <a:t>When response is received, local name server stores the name/address mapping in local cache</a:t>
            </a:r>
          </a:p>
          <a:p>
            <a:r>
              <a:rPr lang="en-US" sz="2400" dirty="0"/>
              <a:t>User program receives IP address or error </a:t>
            </a:r>
            <a:r>
              <a:rPr lang="en-US" sz="2400" dirty="0" smtClean="0"/>
              <a:t>message</a:t>
            </a:r>
          </a:p>
        </p:txBody>
      </p:sp>
      <p:sp>
        <p:nvSpPr>
          <p:cNvPr id="2" name="Slide Number Placeholder 1"/>
          <p:cNvSpPr>
            <a:spLocks noGrp="1"/>
          </p:cNvSpPr>
          <p:nvPr>
            <p:ph type="sldNum" sz="quarter" idx="12"/>
          </p:nvPr>
        </p:nvSpPr>
        <p:spPr/>
        <p:txBody>
          <a:bodyPr/>
          <a:lstStyle/>
          <a:p>
            <a:fld id="{11DF7597-2A5D-104F-AA52-37B5E5C95611}" type="slidenum">
              <a:rPr lang="en-US" smtClean="0"/>
              <a:t>29</a:t>
            </a:fld>
            <a:endParaRPr lang="en-US"/>
          </a:p>
        </p:txBody>
      </p:sp>
    </p:spTree>
    <p:extLst>
      <p:ext uri="{BB962C8B-B14F-4D97-AF65-F5344CB8AC3E}">
        <p14:creationId xmlns:p14="http://schemas.microsoft.com/office/powerpoint/2010/main" val="36019359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r>
              <a:rPr lang="en-US" smtClean="0"/>
              <a:t>IP addresses: How does a Host get one?</a:t>
            </a:r>
            <a:endParaRPr lang="en-US" dirty="0"/>
          </a:p>
        </p:txBody>
      </p:sp>
      <p:sp>
        <p:nvSpPr>
          <p:cNvPr id="35842" name="Rectangle 3"/>
          <p:cNvSpPr>
            <a:spLocks noGrp="1" noChangeArrowheads="1"/>
          </p:cNvSpPr>
          <p:nvPr>
            <p:ph type="body" idx="1"/>
          </p:nvPr>
        </p:nvSpPr>
        <p:spPr/>
        <p:txBody>
          <a:bodyPr>
            <a:normAutofit fontScale="85000" lnSpcReduction="20000"/>
          </a:bodyPr>
          <a:lstStyle/>
          <a:p>
            <a:r>
              <a:rPr lang="en-US" smtClean="0"/>
              <a:t>Why Dynamic IP addresses?</a:t>
            </a:r>
          </a:p>
          <a:p>
            <a:pPr lvl="1"/>
            <a:r>
              <a:rPr lang="en-US" smtClean="0"/>
              <a:t>At any given time, only a small fraction of the computers are actually communicating with other computers outside the organization  </a:t>
            </a:r>
          </a:p>
          <a:p>
            <a:pPr lvl="1"/>
            <a:r>
              <a:rPr lang="en-US" smtClean="0"/>
              <a:t>Dynamic IP address assignment is attractive</a:t>
            </a:r>
          </a:p>
          <a:p>
            <a:r>
              <a:rPr lang="en-US" smtClean="0"/>
              <a:t>Techniques for Dynamic assignment</a:t>
            </a:r>
          </a:p>
          <a:p>
            <a:pPr lvl="1"/>
            <a:r>
              <a:rPr lang="en-US" smtClean="0"/>
              <a:t>IP Addresses are </a:t>
            </a:r>
            <a:r>
              <a:rPr lang="ja-JP" altLang="en-US" smtClean="0"/>
              <a:t>“</a:t>
            </a:r>
            <a:r>
              <a:rPr lang="en-US" altLang="ja-JP" smtClean="0"/>
              <a:t>leased</a:t>
            </a:r>
            <a:r>
              <a:rPr lang="ja-JP" altLang="en-US" smtClean="0"/>
              <a:t>”</a:t>
            </a:r>
            <a:r>
              <a:rPr lang="en-US" altLang="ja-JP" smtClean="0"/>
              <a:t> from a pool</a:t>
            </a:r>
          </a:p>
          <a:p>
            <a:pPr lvl="2"/>
            <a:r>
              <a:rPr lang="en-US" smtClean="0"/>
              <a:t>Especially behind a LAN or ISP</a:t>
            </a:r>
          </a:p>
          <a:p>
            <a:pPr lvl="1"/>
            <a:r>
              <a:rPr lang="ja-JP" altLang="en-US" smtClean="0"/>
              <a:t>“</a:t>
            </a:r>
            <a:r>
              <a:rPr lang="en-US" altLang="ja-JP" smtClean="0"/>
              <a:t>Real</a:t>
            </a:r>
            <a:r>
              <a:rPr lang="ja-JP" altLang="en-US" smtClean="0"/>
              <a:t>”</a:t>
            </a:r>
            <a:r>
              <a:rPr lang="en-US" altLang="ja-JP" smtClean="0"/>
              <a:t> (globally unique)</a:t>
            </a:r>
          </a:p>
          <a:p>
            <a:pPr lvl="2"/>
            <a:r>
              <a:rPr lang="en-US" smtClean="0"/>
              <a:t>Use Dynamic Host Configuration Protocol (DHCP)</a:t>
            </a:r>
          </a:p>
          <a:p>
            <a:pPr lvl="1"/>
            <a:r>
              <a:rPr lang="en-US" smtClean="0"/>
              <a:t>Locally unique – behind the gateway/router</a:t>
            </a:r>
          </a:p>
          <a:p>
            <a:pPr lvl="2"/>
            <a:r>
              <a:rPr lang="en-US" smtClean="0"/>
              <a:t>Use a Network Address Translator (NAT)</a:t>
            </a:r>
            <a:endParaRPr lang="en-US"/>
          </a:p>
        </p:txBody>
      </p:sp>
      <p:pic>
        <p:nvPicPr>
          <p:cNvPr id="35843"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03883" y="4442736"/>
            <a:ext cx="1651000" cy="15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p:cNvSpPr>
            <a:spLocks noGrp="1"/>
          </p:cNvSpPr>
          <p:nvPr>
            <p:ph type="sldNum" sz="quarter" idx="12"/>
          </p:nvPr>
        </p:nvSpPr>
        <p:spPr/>
        <p:txBody>
          <a:bodyPr/>
          <a:lstStyle/>
          <a:p>
            <a:fld id="{11DF7597-2A5D-104F-AA52-37B5E5C95611}" type="slidenum">
              <a:rPr lang="en-US" smtClean="0"/>
              <a:t>3</a:t>
            </a:fld>
            <a:endParaRPr lang="en-US"/>
          </a:p>
        </p:txBody>
      </p:sp>
    </p:spTree>
    <p:extLst>
      <p:ext uri="{BB962C8B-B14F-4D97-AF65-F5344CB8AC3E}">
        <p14:creationId xmlns:p14="http://schemas.microsoft.com/office/powerpoint/2010/main" val="137542829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8" name="Rectangle 6"/>
          <p:cNvSpPr>
            <a:spLocks noGrp="1" noChangeArrowheads="1"/>
          </p:cNvSpPr>
          <p:nvPr>
            <p:ph type="title"/>
          </p:nvPr>
        </p:nvSpPr>
        <p:spPr/>
        <p:txBody>
          <a:bodyPr/>
          <a:lstStyle/>
          <a:p>
            <a:r>
              <a:rPr lang="en-US"/>
              <a:t>DNS Vs Typical Client-Server</a:t>
            </a:r>
          </a:p>
        </p:txBody>
      </p:sp>
      <p:sp>
        <p:nvSpPr>
          <p:cNvPr id="161799" name="Rectangle 7"/>
          <p:cNvSpPr>
            <a:spLocks noGrp="1" noChangeArrowheads="1"/>
          </p:cNvSpPr>
          <p:nvPr>
            <p:ph sz="quarter" idx="1"/>
          </p:nvPr>
        </p:nvSpPr>
        <p:spPr/>
        <p:txBody>
          <a:bodyPr/>
          <a:lstStyle/>
          <a:p>
            <a:r>
              <a:rPr lang="en-US" sz="2600"/>
              <a:t>Typical client-server interaction</a:t>
            </a:r>
          </a:p>
          <a:p>
            <a:pPr lvl="1"/>
            <a:r>
              <a:rPr lang="en-US" sz="2200"/>
              <a:t>Client request connection to server</a:t>
            </a:r>
          </a:p>
          <a:p>
            <a:pPr lvl="1"/>
            <a:r>
              <a:rPr lang="en-US" sz="2200"/>
              <a:t>Server responds - handshakes take place</a:t>
            </a:r>
          </a:p>
          <a:p>
            <a:pPr lvl="1"/>
            <a:r>
              <a:rPr lang="en-US" sz="2200"/>
              <a:t>Session is initiated with interaction only between the two entities</a:t>
            </a:r>
          </a:p>
          <a:p>
            <a:r>
              <a:rPr lang="en-US" sz="2600"/>
              <a:t>DNS is a bit different</a:t>
            </a:r>
          </a:p>
          <a:p>
            <a:pPr lvl="1"/>
            <a:r>
              <a:rPr lang="en-US" sz="2200"/>
              <a:t>Client issues a DNS query to the server</a:t>
            </a:r>
          </a:p>
          <a:p>
            <a:pPr lvl="1"/>
            <a:r>
              <a:rPr lang="en-US" sz="2200"/>
              <a:t>Server accepts query - may contact other DNS servers</a:t>
            </a:r>
          </a:p>
          <a:p>
            <a:pPr lvl="1"/>
            <a:r>
              <a:rPr lang="en-US" sz="2200"/>
              <a:t>Upon obtaining the information, it returns it to the client</a:t>
            </a:r>
          </a:p>
        </p:txBody>
      </p:sp>
      <p:sp>
        <p:nvSpPr>
          <p:cNvPr id="2" name="Slide Number Placeholder 1"/>
          <p:cNvSpPr>
            <a:spLocks noGrp="1"/>
          </p:cNvSpPr>
          <p:nvPr>
            <p:ph type="sldNum" sz="quarter" idx="12"/>
          </p:nvPr>
        </p:nvSpPr>
        <p:spPr/>
        <p:txBody>
          <a:bodyPr/>
          <a:lstStyle/>
          <a:p>
            <a:fld id="{11DF7597-2A5D-104F-AA52-37B5E5C95611}" type="slidenum">
              <a:rPr lang="en-US" smtClean="0"/>
              <a:t>30</a:t>
            </a:fld>
            <a:endParaRPr lang="en-US"/>
          </a:p>
        </p:txBody>
      </p:sp>
    </p:spTree>
    <p:extLst>
      <p:ext uri="{BB962C8B-B14F-4D97-AF65-F5344CB8AC3E}">
        <p14:creationId xmlns:p14="http://schemas.microsoft.com/office/powerpoint/2010/main" val="3683064985"/>
      </p:ext>
    </p:extLst>
  </p:cSld>
  <p:clrMapOvr>
    <a:masterClrMapping/>
  </p:clrMapOv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4" name="Rectangle 4"/>
          <p:cNvSpPr>
            <a:spLocks noGrp="1" noChangeArrowheads="1"/>
          </p:cNvSpPr>
          <p:nvPr>
            <p:ph type="title"/>
          </p:nvPr>
        </p:nvSpPr>
        <p:spPr/>
        <p:txBody>
          <a:bodyPr/>
          <a:lstStyle/>
          <a:p>
            <a:r>
              <a:rPr lang="en-US"/>
              <a:t>DNS Details</a:t>
            </a:r>
          </a:p>
        </p:txBody>
      </p:sp>
      <p:sp>
        <p:nvSpPr>
          <p:cNvPr id="163845" name="Rectangle 5"/>
          <p:cNvSpPr>
            <a:spLocks noGrp="1" noChangeArrowheads="1"/>
          </p:cNvSpPr>
          <p:nvPr>
            <p:ph sz="quarter" idx="1"/>
          </p:nvPr>
        </p:nvSpPr>
        <p:spPr/>
        <p:txBody>
          <a:bodyPr>
            <a:normAutofit fontScale="92500" lnSpcReduction="10000"/>
          </a:bodyPr>
          <a:lstStyle/>
          <a:p>
            <a:pPr>
              <a:lnSpc>
                <a:spcPct val="90000"/>
              </a:lnSpc>
            </a:pPr>
            <a:r>
              <a:rPr lang="en-US"/>
              <a:t>Many protocols employ DNS to translate user supplied names to IP addresses</a:t>
            </a:r>
          </a:p>
          <a:p>
            <a:pPr lvl="1">
              <a:lnSpc>
                <a:spcPct val="90000"/>
              </a:lnSpc>
            </a:pPr>
            <a:r>
              <a:rPr lang="en-US"/>
              <a:t>DNS has to be called by http, ftp, smtp etc.</a:t>
            </a:r>
          </a:p>
          <a:p>
            <a:pPr lvl="1">
              <a:lnSpc>
                <a:spcPct val="90000"/>
              </a:lnSpc>
            </a:pPr>
            <a:r>
              <a:rPr lang="en-US"/>
              <a:t>DNS can add delay to the communications process</a:t>
            </a:r>
          </a:p>
          <a:p>
            <a:pPr>
              <a:lnSpc>
                <a:spcPct val="90000"/>
              </a:lnSpc>
            </a:pPr>
            <a:r>
              <a:rPr lang="en-US"/>
              <a:t>DNS is an application level protocol, but is typically not used directly by the user</a:t>
            </a:r>
          </a:p>
          <a:p>
            <a:pPr>
              <a:lnSpc>
                <a:spcPct val="90000"/>
              </a:lnSpc>
            </a:pPr>
            <a:r>
              <a:rPr lang="en-US"/>
              <a:t>DNS queries and responses are on port 53 using UDP</a:t>
            </a:r>
          </a:p>
          <a:p>
            <a:pPr lvl="1">
              <a:lnSpc>
                <a:spcPct val="90000"/>
              </a:lnSpc>
            </a:pPr>
            <a:r>
              <a:rPr lang="en-US"/>
              <a:t>TCP is used for zone transfers</a:t>
            </a:r>
          </a:p>
        </p:txBody>
      </p:sp>
      <p:sp>
        <p:nvSpPr>
          <p:cNvPr id="2" name="Slide Number Placeholder 1"/>
          <p:cNvSpPr>
            <a:spLocks noGrp="1"/>
          </p:cNvSpPr>
          <p:nvPr>
            <p:ph type="sldNum" sz="quarter" idx="12"/>
          </p:nvPr>
        </p:nvSpPr>
        <p:spPr/>
        <p:txBody>
          <a:bodyPr/>
          <a:lstStyle/>
          <a:p>
            <a:fld id="{11DF7597-2A5D-104F-AA52-37B5E5C95611}" type="slidenum">
              <a:rPr lang="en-US" smtClean="0"/>
              <a:t>31</a:t>
            </a:fld>
            <a:endParaRPr lang="en-US"/>
          </a:p>
        </p:txBody>
      </p:sp>
    </p:spTree>
    <p:extLst>
      <p:ext uri="{BB962C8B-B14F-4D97-AF65-F5344CB8AC3E}">
        <p14:creationId xmlns:p14="http://schemas.microsoft.com/office/powerpoint/2010/main" val="2653741672"/>
      </p:ext>
    </p:extLst>
  </p:cSld>
  <p:clrMapOvr>
    <a:masterClrMapping/>
  </p:clrMapOv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p:txBody>
          <a:bodyPr/>
          <a:lstStyle/>
          <a:p>
            <a:r>
              <a:rPr lang="en-US" smtClean="0"/>
              <a:t>DNS Name Resolution</a:t>
            </a:r>
            <a:endParaRPr lang="en-US"/>
          </a:p>
        </p:txBody>
      </p:sp>
      <p:sp>
        <p:nvSpPr>
          <p:cNvPr id="44035" name="Rectangle 3"/>
          <p:cNvSpPr>
            <a:spLocks noGrp="1" noChangeArrowheads="1"/>
          </p:cNvSpPr>
          <p:nvPr>
            <p:ph sz="quarter" idx="1"/>
          </p:nvPr>
        </p:nvSpPr>
        <p:spPr/>
        <p:txBody>
          <a:bodyPr>
            <a:normAutofit fontScale="92500" lnSpcReduction="20000"/>
          </a:bodyPr>
          <a:lstStyle/>
          <a:p>
            <a:r>
              <a:rPr lang="en-US" smtClean="0"/>
              <a:t>Query begins with name resolver located in the user host system </a:t>
            </a:r>
          </a:p>
          <a:p>
            <a:r>
              <a:rPr lang="en-US" smtClean="0"/>
              <a:t>If requested name not in cache, query sent to local DNS server</a:t>
            </a:r>
          </a:p>
          <a:p>
            <a:pPr lvl="1"/>
            <a:r>
              <a:rPr lang="en-US" smtClean="0"/>
              <a:t>returns an address immediately, or</a:t>
            </a:r>
          </a:p>
          <a:p>
            <a:pPr lvl="1"/>
            <a:r>
              <a:rPr lang="en-US" smtClean="0"/>
              <a:t>returns address after querying other servers</a:t>
            </a:r>
          </a:p>
          <a:p>
            <a:r>
              <a:rPr lang="en-US" smtClean="0"/>
              <a:t>Two possible types of queries</a:t>
            </a:r>
          </a:p>
          <a:p>
            <a:pPr lvl="1"/>
            <a:r>
              <a:rPr lang="en-US" smtClean="0"/>
              <a:t>Recursive – queries are passed up the name server hierarchy</a:t>
            </a:r>
          </a:p>
          <a:p>
            <a:pPr lvl="1"/>
            <a:r>
              <a:rPr lang="en-US" smtClean="0"/>
              <a:t>Iterative – local name server retains responsibility for querying higher level DNS servers</a:t>
            </a:r>
            <a:endParaRPr lang="en-US" dirty="0"/>
          </a:p>
        </p:txBody>
      </p:sp>
      <p:sp>
        <p:nvSpPr>
          <p:cNvPr id="2" name="Slide Number Placeholder 1"/>
          <p:cNvSpPr>
            <a:spLocks noGrp="1"/>
          </p:cNvSpPr>
          <p:nvPr>
            <p:ph type="sldNum" sz="quarter" idx="12"/>
          </p:nvPr>
        </p:nvSpPr>
        <p:spPr/>
        <p:txBody>
          <a:bodyPr/>
          <a:lstStyle/>
          <a:p>
            <a:fld id="{11DF7597-2A5D-104F-AA52-37B5E5C95611}" type="slidenum">
              <a:rPr lang="en-US" smtClean="0"/>
              <a:t>32</a:t>
            </a:fld>
            <a:endParaRPr lang="en-US"/>
          </a:p>
        </p:txBody>
      </p:sp>
    </p:spTree>
    <p:extLst>
      <p:ext uri="{BB962C8B-B14F-4D97-AF65-F5344CB8AC3E}">
        <p14:creationId xmlns:p14="http://schemas.microsoft.com/office/powerpoint/2010/main" val="22489938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3" name="Rectangle 13"/>
          <p:cNvSpPr>
            <a:spLocks noGrp="1" noChangeArrowheads="1"/>
          </p:cNvSpPr>
          <p:nvPr>
            <p:ph type="title"/>
          </p:nvPr>
        </p:nvSpPr>
        <p:spPr/>
        <p:txBody>
          <a:bodyPr/>
          <a:lstStyle/>
          <a:p>
            <a:r>
              <a:rPr lang="en-US"/>
              <a:t>Recursive Queries</a:t>
            </a:r>
          </a:p>
        </p:txBody>
      </p:sp>
      <p:sp>
        <p:nvSpPr>
          <p:cNvPr id="174094" name="Rectangle 14"/>
          <p:cNvSpPr>
            <a:spLocks noGrp="1" noChangeArrowheads="1"/>
          </p:cNvSpPr>
          <p:nvPr>
            <p:ph sz="quarter" idx="1"/>
          </p:nvPr>
        </p:nvSpPr>
        <p:spPr/>
        <p:txBody>
          <a:bodyPr/>
          <a:lstStyle/>
          <a:p>
            <a:pPr>
              <a:lnSpc>
                <a:spcPct val="90000"/>
              </a:lnSpc>
            </a:pPr>
            <a:r>
              <a:rPr lang="en-US" sz="1900"/>
              <a:t>Local server does not know the IP address of host</a:t>
            </a:r>
          </a:p>
          <a:p>
            <a:pPr lvl="1">
              <a:lnSpc>
                <a:spcPct val="90000"/>
              </a:lnSpc>
            </a:pPr>
            <a:r>
              <a:rPr lang="en-US" sz="1700"/>
              <a:t>It contacts the root server</a:t>
            </a:r>
          </a:p>
          <a:p>
            <a:pPr lvl="1">
              <a:lnSpc>
                <a:spcPct val="90000"/>
              </a:lnSpc>
            </a:pPr>
            <a:r>
              <a:rPr lang="en-US" sz="1700"/>
              <a:t>The root server also does not know the IP address</a:t>
            </a:r>
          </a:p>
          <a:p>
            <a:pPr lvl="2">
              <a:lnSpc>
                <a:spcPct val="90000"/>
              </a:lnSpc>
            </a:pPr>
            <a:r>
              <a:rPr lang="en-US" sz="1700"/>
              <a:t>It contacts an authoritative name server that returns the address</a:t>
            </a:r>
          </a:p>
          <a:p>
            <a:pPr lvl="1">
              <a:lnSpc>
                <a:spcPct val="90000"/>
              </a:lnSpc>
            </a:pPr>
            <a:r>
              <a:rPr lang="en-US" sz="1700"/>
              <a:t>Root server returns the address to local server</a:t>
            </a:r>
          </a:p>
          <a:p>
            <a:pPr>
              <a:lnSpc>
                <a:spcPct val="90000"/>
              </a:lnSpc>
            </a:pPr>
            <a:r>
              <a:rPr lang="en-US" sz="1900"/>
              <a:t>Local server forwards the IP address to requesting host</a:t>
            </a:r>
          </a:p>
          <a:p>
            <a:pPr>
              <a:lnSpc>
                <a:spcPct val="90000"/>
              </a:lnSpc>
            </a:pPr>
            <a:r>
              <a:rPr lang="en-US" sz="1900"/>
              <a:t>Intermediate servers may also be used</a:t>
            </a:r>
          </a:p>
        </p:txBody>
      </p:sp>
      <p:pic>
        <p:nvPicPr>
          <p:cNvPr id="20" name="Picture 2"/>
          <p:cNvPicPr>
            <a:picLocks noChangeAspect="1" noChangeArrowheads="1"/>
          </p:cNvPicPr>
          <p:nvPr/>
        </p:nvPicPr>
        <p:blipFill>
          <a:blip r:embed="rId3"/>
          <a:srcRect/>
          <a:stretch>
            <a:fillRect/>
          </a:stretch>
        </p:blipFill>
        <p:spPr bwMode="auto">
          <a:xfrm>
            <a:off x="4648799" y="4730587"/>
            <a:ext cx="1347787" cy="1428750"/>
          </a:xfrm>
          <a:prstGeom prst="rect">
            <a:avLst/>
          </a:prstGeom>
          <a:noFill/>
          <a:ln w="25400">
            <a:noFill/>
            <a:miter lim="800000"/>
            <a:headEnd/>
            <a:tailEnd/>
          </a:ln>
        </p:spPr>
      </p:pic>
      <p:sp>
        <p:nvSpPr>
          <p:cNvPr id="21" name="AutoShape 3"/>
          <p:cNvSpPr>
            <a:spLocks noChangeArrowheads="1"/>
          </p:cNvSpPr>
          <p:nvPr/>
        </p:nvSpPr>
        <p:spPr bwMode="auto">
          <a:xfrm rot="17340000">
            <a:off x="4763892" y="4096381"/>
            <a:ext cx="893763" cy="288925"/>
          </a:xfrm>
          <a:custGeom>
            <a:avLst/>
            <a:gdLst/>
            <a:ahLst/>
            <a:cxnLst/>
            <a:rect l="0" t="0" r="r" b="b"/>
            <a:pathLst>
              <a:path w="21600" h="21600">
                <a:moveTo>
                  <a:pt x="0" y="7193"/>
                </a:moveTo>
                <a:lnTo>
                  <a:pt x="0" y="14407"/>
                </a:lnTo>
                <a:lnTo>
                  <a:pt x="12960" y="14407"/>
                </a:lnTo>
                <a:lnTo>
                  <a:pt x="12960" y="21600"/>
                </a:lnTo>
                <a:lnTo>
                  <a:pt x="21600" y="10800"/>
                </a:lnTo>
                <a:lnTo>
                  <a:pt x="12960" y="0"/>
                </a:lnTo>
                <a:lnTo>
                  <a:pt x="12960" y="7193"/>
                </a:lnTo>
                <a:close/>
                <a:moveTo>
                  <a:pt x="0" y="7193"/>
                </a:moveTo>
              </a:path>
            </a:pathLst>
          </a:custGeom>
          <a:blipFill dpi="0" rotWithShape="0">
            <a:blip r:embed="rId4"/>
            <a:srcRect/>
            <a:tile tx="0" ty="0" sx="100000" sy="100000" flip="none" algn="tl"/>
          </a:blipFill>
          <a:ln w="25400">
            <a:solidFill>
              <a:schemeClr val="tx1"/>
            </a:solidFill>
            <a:miter lim="800000"/>
            <a:headEnd/>
            <a:tailEnd/>
          </a:ln>
        </p:spPr>
        <p:txBody>
          <a:bodyPr>
            <a:prstTxWarp prst="textNoShape">
              <a:avLst/>
            </a:prstTxWarp>
          </a:bodyPr>
          <a:lstStyle/>
          <a:p>
            <a:endParaRPr lang="en-US"/>
          </a:p>
        </p:txBody>
      </p:sp>
      <p:pic>
        <p:nvPicPr>
          <p:cNvPr id="22" name="Picture 4"/>
          <p:cNvPicPr>
            <a:picLocks noChangeAspect="1" noChangeArrowheads="1"/>
          </p:cNvPicPr>
          <p:nvPr/>
        </p:nvPicPr>
        <p:blipFill>
          <a:blip r:embed="rId5"/>
          <a:srcRect/>
          <a:stretch>
            <a:fillRect/>
          </a:stretch>
        </p:blipFill>
        <p:spPr bwMode="auto">
          <a:xfrm>
            <a:off x="5005986" y="2382675"/>
            <a:ext cx="1169988" cy="1347787"/>
          </a:xfrm>
          <a:prstGeom prst="rect">
            <a:avLst/>
          </a:prstGeom>
          <a:noFill/>
          <a:ln w="25400">
            <a:noFill/>
            <a:miter lim="800000"/>
            <a:headEnd/>
            <a:tailEnd/>
          </a:ln>
        </p:spPr>
      </p:pic>
      <p:sp>
        <p:nvSpPr>
          <p:cNvPr id="23" name="AutoShape 5"/>
          <p:cNvSpPr>
            <a:spLocks noChangeArrowheads="1"/>
          </p:cNvSpPr>
          <p:nvPr/>
        </p:nvSpPr>
        <p:spPr bwMode="auto">
          <a:xfrm rot="18900000">
            <a:off x="5658449" y="1865150"/>
            <a:ext cx="892175" cy="288925"/>
          </a:xfrm>
          <a:custGeom>
            <a:avLst/>
            <a:gdLst/>
            <a:ahLst/>
            <a:cxnLst/>
            <a:rect l="0" t="0" r="r" b="b"/>
            <a:pathLst>
              <a:path w="21600" h="21600">
                <a:moveTo>
                  <a:pt x="0" y="7193"/>
                </a:moveTo>
                <a:lnTo>
                  <a:pt x="0" y="14407"/>
                </a:lnTo>
                <a:lnTo>
                  <a:pt x="12960" y="14407"/>
                </a:lnTo>
                <a:lnTo>
                  <a:pt x="12960" y="21600"/>
                </a:lnTo>
                <a:lnTo>
                  <a:pt x="21600" y="10800"/>
                </a:lnTo>
                <a:lnTo>
                  <a:pt x="12960" y="0"/>
                </a:lnTo>
                <a:lnTo>
                  <a:pt x="12960" y="7193"/>
                </a:lnTo>
                <a:close/>
                <a:moveTo>
                  <a:pt x="0" y="7193"/>
                </a:moveTo>
              </a:path>
            </a:pathLst>
          </a:custGeom>
          <a:blipFill dpi="0" rotWithShape="0">
            <a:blip r:embed="rId4"/>
            <a:srcRect/>
            <a:tile tx="0" ty="0" sx="100000" sy="100000" flip="none" algn="tl"/>
          </a:blipFill>
          <a:ln w="25400">
            <a:solidFill>
              <a:schemeClr val="tx1"/>
            </a:solidFill>
            <a:miter lim="800000"/>
            <a:headEnd/>
            <a:tailEnd/>
          </a:ln>
        </p:spPr>
        <p:txBody>
          <a:bodyPr>
            <a:prstTxWarp prst="textNoShape">
              <a:avLst/>
            </a:prstTxWarp>
          </a:bodyPr>
          <a:lstStyle/>
          <a:p>
            <a:endParaRPr lang="en-US"/>
          </a:p>
        </p:txBody>
      </p:sp>
      <p:pic>
        <p:nvPicPr>
          <p:cNvPr id="24" name="Picture 6"/>
          <p:cNvPicPr>
            <a:picLocks noChangeAspect="1" noChangeArrowheads="1"/>
          </p:cNvPicPr>
          <p:nvPr/>
        </p:nvPicPr>
        <p:blipFill>
          <a:blip r:embed="rId6"/>
          <a:srcRect/>
          <a:stretch>
            <a:fillRect/>
          </a:stretch>
        </p:blipFill>
        <p:spPr bwMode="auto">
          <a:xfrm>
            <a:off x="6434736" y="1320637"/>
            <a:ext cx="1160463" cy="892175"/>
          </a:xfrm>
          <a:prstGeom prst="rect">
            <a:avLst/>
          </a:prstGeom>
          <a:noFill/>
          <a:ln w="25400">
            <a:noFill/>
            <a:miter lim="800000"/>
            <a:headEnd/>
            <a:tailEnd/>
          </a:ln>
        </p:spPr>
      </p:pic>
      <p:pic>
        <p:nvPicPr>
          <p:cNvPr id="25" name="Picture 7"/>
          <p:cNvPicPr>
            <a:picLocks noChangeAspect="1" noChangeArrowheads="1"/>
          </p:cNvPicPr>
          <p:nvPr/>
        </p:nvPicPr>
        <p:blipFill>
          <a:blip r:embed="rId7"/>
          <a:srcRect/>
          <a:stretch>
            <a:fillRect/>
          </a:stretch>
        </p:blipFill>
        <p:spPr bwMode="auto">
          <a:xfrm>
            <a:off x="7747599" y="2373150"/>
            <a:ext cx="1177925" cy="1349375"/>
          </a:xfrm>
          <a:prstGeom prst="rect">
            <a:avLst/>
          </a:prstGeom>
          <a:noFill/>
          <a:ln w="25400">
            <a:noFill/>
            <a:miter lim="800000"/>
            <a:headEnd/>
            <a:tailEnd/>
          </a:ln>
        </p:spPr>
      </p:pic>
      <p:sp>
        <p:nvSpPr>
          <p:cNvPr id="26" name="AutoShape 8"/>
          <p:cNvSpPr>
            <a:spLocks noChangeArrowheads="1"/>
          </p:cNvSpPr>
          <p:nvPr/>
        </p:nvSpPr>
        <p:spPr bwMode="auto">
          <a:xfrm rot="2100000">
            <a:off x="7496774" y="1900075"/>
            <a:ext cx="892175" cy="288925"/>
          </a:xfrm>
          <a:custGeom>
            <a:avLst/>
            <a:gdLst/>
            <a:ahLst/>
            <a:cxnLst/>
            <a:rect l="0" t="0" r="r" b="b"/>
            <a:pathLst>
              <a:path w="21600" h="21600">
                <a:moveTo>
                  <a:pt x="0" y="7193"/>
                </a:moveTo>
                <a:lnTo>
                  <a:pt x="0" y="14407"/>
                </a:lnTo>
                <a:lnTo>
                  <a:pt x="12960" y="14407"/>
                </a:lnTo>
                <a:lnTo>
                  <a:pt x="12960" y="21600"/>
                </a:lnTo>
                <a:lnTo>
                  <a:pt x="21600" y="10800"/>
                </a:lnTo>
                <a:lnTo>
                  <a:pt x="12960" y="0"/>
                </a:lnTo>
                <a:lnTo>
                  <a:pt x="12960" y="7193"/>
                </a:lnTo>
                <a:close/>
                <a:moveTo>
                  <a:pt x="0" y="7193"/>
                </a:moveTo>
              </a:path>
            </a:pathLst>
          </a:custGeom>
          <a:blipFill dpi="0" rotWithShape="0">
            <a:blip r:embed="rId4"/>
            <a:srcRect/>
            <a:tile tx="0" ty="0" sx="100000" sy="100000" flip="none" algn="tl"/>
          </a:blipFill>
          <a:ln w="25400">
            <a:solidFill>
              <a:schemeClr val="tx1"/>
            </a:solidFill>
            <a:miter lim="800000"/>
            <a:headEnd/>
            <a:tailEnd/>
          </a:ln>
        </p:spPr>
        <p:txBody>
          <a:bodyPr>
            <a:prstTxWarp prst="textNoShape">
              <a:avLst/>
            </a:prstTxWarp>
          </a:bodyPr>
          <a:lstStyle/>
          <a:p>
            <a:endParaRPr lang="en-US"/>
          </a:p>
        </p:txBody>
      </p:sp>
      <p:sp>
        <p:nvSpPr>
          <p:cNvPr id="27" name="AutoShape 9"/>
          <p:cNvSpPr>
            <a:spLocks noChangeArrowheads="1"/>
          </p:cNvSpPr>
          <p:nvPr/>
        </p:nvSpPr>
        <p:spPr bwMode="auto">
          <a:xfrm rot="2100000" flipH="1">
            <a:off x="7193561" y="2255675"/>
            <a:ext cx="893763" cy="290512"/>
          </a:xfrm>
          <a:custGeom>
            <a:avLst/>
            <a:gdLst/>
            <a:ahLst/>
            <a:cxnLst/>
            <a:rect l="0" t="0" r="r" b="b"/>
            <a:pathLst>
              <a:path w="21600" h="21600">
                <a:moveTo>
                  <a:pt x="0" y="7193"/>
                </a:moveTo>
                <a:lnTo>
                  <a:pt x="0" y="14407"/>
                </a:lnTo>
                <a:lnTo>
                  <a:pt x="12960" y="14407"/>
                </a:lnTo>
                <a:lnTo>
                  <a:pt x="12960" y="21600"/>
                </a:lnTo>
                <a:lnTo>
                  <a:pt x="21600" y="10800"/>
                </a:lnTo>
                <a:lnTo>
                  <a:pt x="12960" y="0"/>
                </a:lnTo>
                <a:lnTo>
                  <a:pt x="12960" y="7193"/>
                </a:lnTo>
                <a:close/>
                <a:moveTo>
                  <a:pt x="0" y="7193"/>
                </a:moveTo>
              </a:path>
            </a:pathLst>
          </a:custGeom>
          <a:blipFill dpi="0" rotWithShape="0">
            <a:blip r:embed="rId4"/>
            <a:srcRect/>
            <a:tile tx="0" ty="0" sx="100000" sy="100000" flip="none" algn="tl"/>
          </a:blipFill>
          <a:ln w="25400">
            <a:solidFill>
              <a:schemeClr val="tx1"/>
            </a:solidFill>
            <a:miter lim="800000"/>
            <a:headEnd/>
            <a:tailEnd/>
          </a:ln>
        </p:spPr>
        <p:txBody>
          <a:bodyPr>
            <a:prstTxWarp prst="textNoShape">
              <a:avLst/>
            </a:prstTxWarp>
          </a:bodyPr>
          <a:lstStyle/>
          <a:p>
            <a:endParaRPr lang="en-US"/>
          </a:p>
        </p:txBody>
      </p:sp>
      <p:sp>
        <p:nvSpPr>
          <p:cNvPr id="28" name="AutoShape 10"/>
          <p:cNvSpPr>
            <a:spLocks noChangeArrowheads="1"/>
          </p:cNvSpPr>
          <p:nvPr/>
        </p:nvSpPr>
        <p:spPr bwMode="auto">
          <a:xfrm rot="18900000" flipH="1">
            <a:off x="5808467" y="2292981"/>
            <a:ext cx="893763" cy="288925"/>
          </a:xfrm>
          <a:custGeom>
            <a:avLst/>
            <a:gdLst/>
            <a:ahLst/>
            <a:cxnLst/>
            <a:rect l="0" t="0" r="r" b="b"/>
            <a:pathLst>
              <a:path w="21600" h="21600">
                <a:moveTo>
                  <a:pt x="0" y="7193"/>
                </a:moveTo>
                <a:lnTo>
                  <a:pt x="0" y="14407"/>
                </a:lnTo>
                <a:lnTo>
                  <a:pt x="12960" y="14407"/>
                </a:lnTo>
                <a:lnTo>
                  <a:pt x="12960" y="21600"/>
                </a:lnTo>
                <a:lnTo>
                  <a:pt x="21600" y="10800"/>
                </a:lnTo>
                <a:lnTo>
                  <a:pt x="12960" y="0"/>
                </a:lnTo>
                <a:lnTo>
                  <a:pt x="12960" y="7193"/>
                </a:lnTo>
                <a:close/>
                <a:moveTo>
                  <a:pt x="0" y="7193"/>
                </a:moveTo>
              </a:path>
            </a:pathLst>
          </a:custGeom>
          <a:blipFill dpi="0" rotWithShape="0">
            <a:blip r:embed="rId4"/>
            <a:srcRect/>
            <a:tile tx="0" ty="0" sx="100000" sy="100000" flip="none" algn="tl"/>
          </a:blipFill>
          <a:ln w="25400">
            <a:solidFill>
              <a:schemeClr val="tx1"/>
            </a:solidFill>
            <a:miter lim="800000"/>
            <a:headEnd/>
            <a:tailEnd/>
          </a:ln>
        </p:spPr>
        <p:txBody>
          <a:bodyPr>
            <a:prstTxWarp prst="textNoShape">
              <a:avLst/>
            </a:prstTxWarp>
          </a:bodyPr>
          <a:lstStyle/>
          <a:p>
            <a:endParaRPr lang="en-US"/>
          </a:p>
        </p:txBody>
      </p:sp>
      <p:sp>
        <p:nvSpPr>
          <p:cNvPr id="29" name="AutoShape 11"/>
          <p:cNvSpPr>
            <a:spLocks noChangeArrowheads="1"/>
          </p:cNvSpPr>
          <p:nvPr/>
        </p:nvSpPr>
        <p:spPr bwMode="auto">
          <a:xfrm rot="17340000" flipH="1">
            <a:off x="5201248" y="4194013"/>
            <a:ext cx="893763" cy="290512"/>
          </a:xfrm>
          <a:custGeom>
            <a:avLst/>
            <a:gdLst/>
            <a:ahLst/>
            <a:cxnLst/>
            <a:rect l="0" t="0" r="r" b="b"/>
            <a:pathLst>
              <a:path w="21600" h="21600">
                <a:moveTo>
                  <a:pt x="0" y="7193"/>
                </a:moveTo>
                <a:lnTo>
                  <a:pt x="0" y="14407"/>
                </a:lnTo>
                <a:lnTo>
                  <a:pt x="12960" y="14407"/>
                </a:lnTo>
                <a:lnTo>
                  <a:pt x="12960" y="21600"/>
                </a:lnTo>
                <a:lnTo>
                  <a:pt x="21600" y="10800"/>
                </a:lnTo>
                <a:lnTo>
                  <a:pt x="12960" y="0"/>
                </a:lnTo>
                <a:lnTo>
                  <a:pt x="12960" y="7193"/>
                </a:lnTo>
                <a:close/>
                <a:moveTo>
                  <a:pt x="0" y="7193"/>
                </a:moveTo>
              </a:path>
            </a:pathLst>
          </a:custGeom>
          <a:blipFill dpi="0" rotWithShape="0">
            <a:blip r:embed="rId4"/>
            <a:srcRect/>
            <a:tile tx="0" ty="0" sx="100000" sy="100000" flip="none" algn="tl"/>
          </a:blipFill>
          <a:ln w="25400">
            <a:solidFill>
              <a:schemeClr val="tx1"/>
            </a:solidFill>
            <a:miter lim="800000"/>
            <a:headEnd/>
            <a:tailEnd/>
          </a:ln>
        </p:spPr>
        <p:txBody>
          <a:bodyPr>
            <a:prstTxWarp prst="textNoShape">
              <a:avLst/>
            </a:prstTxWarp>
          </a:bodyPr>
          <a:lstStyle/>
          <a:p>
            <a:endParaRPr lang="en-US"/>
          </a:p>
        </p:txBody>
      </p:sp>
      <p:pic>
        <p:nvPicPr>
          <p:cNvPr id="30" name="Picture 12"/>
          <p:cNvPicPr>
            <a:picLocks noChangeAspect="1" noChangeArrowheads="1"/>
          </p:cNvPicPr>
          <p:nvPr/>
        </p:nvPicPr>
        <p:blipFill>
          <a:blip r:embed="rId8"/>
          <a:srcRect/>
          <a:stretch>
            <a:fillRect/>
          </a:stretch>
        </p:blipFill>
        <p:spPr bwMode="auto">
          <a:xfrm>
            <a:off x="7612661" y="4740112"/>
            <a:ext cx="1447800" cy="1384300"/>
          </a:xfrm>
          <a:prstGeom prst="rect">
            <a:avLst/>
          </a:prstGeom>
          <a:noFill/>
          <a:ln w="25400">
            <a:noFill/>
            <a:miter lim="800000"/>
            <a:headEnd/>
            <a:tailEnd/>
          </a:ln>
        </p:spPr>
      </p:pic>
      <p:sp>
        <p:nvSpPr>
          <p:cNvPr id="2" name="Slide Number Placeholder 1"/>
          <p:cNvSpPr>
            <a:spLocks noGrp="1"/>
          </p:cNvSpPr>
          <p:nvPr>
            <p:ph type="sldNum" sz="quarter" idx="12"/>
          </p:nvPr>
        </p:nvSpPr>
        <p:spPr/>
        <p:txBody>
          <a:bodyPr/>
          <a:lstStyle/>
          <a:p>
            <a:fld id="{11DF7597-2A5D-104F-AA52-37B5E5C95611}" type="slidenum">
              <a:rPr lang="en-US" smtClean="0"/>
              <a:t>33</a:t>
            </a:fld>
            <a:endParaRPr lang="en-US"/>
          </a:p>
        </p:txBody>
      </p:sp>
    </p:spTree>
    <p:extLst>
      <p:ext uri="{BB962C8B-B14F-4D97-AF65-F5344CB8AC3E}">
        <p14:creationId xmlns:p14="http://schemas.microsoft.com/office/powerpoint/2010/main" val="221889182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500"/>
                                  </p:stCondLst>
                                  <p:childTnLst>
                                    <p:set>
                                      <p:cBhvr>
                                        <p:cTn id="6" dur="1" fill="hold">
                                          <p:stCondLst>
                                            <p:cond delay="499"/>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499"/>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499"/>
                                          </p:stCondLst>
                                        </p:cTn>
                                        <p:tgtEl>
                                          <p:spTgt spid="2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2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499"/>
                                          </p:stCondLst>
                                        </p:cTn>
                                        <p:tgtEl>
                                          <p:spTgt spid="2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2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499"/>
                                          </p:stCondLst>
                                        </p:cTn>
                                        <p:tgtEl>
                                          <p:spTgt spid="2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499"/>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3" grpId="0" animBg="1"/>
      <p:bldP spid="26" grpId="0" animBg="1"/>
      <p:bldP spid="27" grpId="0" animBg="1"/>
      <p:bldP spid="28" grpId="0" animBg="1"/>
      <p:bldP spid="29"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41" name="Rectangle 13"/>
          <p:cNvSpPr>
            <a:spLocks noGrp="1" noChangeArrowheads="1"/>
          </p:cNvSpPr>
          <p:nvPr>
            <p:ph type="title"/>
          </p:nvPr>
        </p:nvSpPr>
        <p:spPr/>
        <p:txBody>
          <a:bodyPr/>
          <a:lstStyle/>
          <a:p>
            <a:r>
              <a:rPr lang="en-US"/>
              <a:t>Iterative Queries</a:t>
            </a:r>
          </a:p>
        </p:txBody>
      </p:sp>
      <p:sp>
        <p:nvSpPr>
          <p:cNvPr id="176142" name="Rectangle 14"/>
          <p:cNvSpPr>
            <a:spLocks noGrp="1" noChangeArrowheads="1"/>
          </p:cNvSpPr>
          <p:nvPr>
            <p:ph sz="quarter" idx="1"/>
          </p:nvPr>
        </p:nvSpPr>
        <p:spPr/>
        <p:txBody>
          <a:bodyPr/>
          <a:lstStyle/>
          <a:p>
            <a:pPr>
              <a:lnSpc>
                <a:spcPct val="90000"/>
              </a:lnSpc>
            </a:pPr>
            <a:r>
              <a:rPr lang="en-US" sz="2100"/>
              <a:t>If any server does not know the IP address, it may send the address of the next server in the list to the requesting host</a:t>
            </a:r>
          </a:p>
          <a:p>
            <a:pPr>
              <a:lnSpc>
                <a:spcPct val="90000"/>
              </a:lnSpc>
            </a:pPr>
            <a:r>
              <a:rPr lang="en-US" sz="2100"/>
              <a:t>The requesting host makes direct request to the new name server</a:t>
            </a:r>
          </a:p>
          <a:p>
            <a:pPr>
              <a:lnSpc>
                <a:spcPct val="90000"/>
              </a:lnSpc>
            </a:pPr>
            <a:r>
              <a:rPr lang="en-US" sz="2100"/>
              <a:t>Typically most requests are recursive, except when made to a root server</a:t>
            </a:r>
          </a:p>
          <a:p>
            <a:pPr lvl="1">
              <a:lnSpc>
                <a:spcPct val="90000"/>
              </a:lnSpc>
            </a:pPr>
            <a:r>
              <a:rPr lang="en-US" sz="1900"/>
              <a:t>Query chains are a mix of iterative and recursive queries</a:t>
            </a:r>
          </a:p>
        </p:txBody>
      </p:sp>
      <p:pic>
        <p:nvPicPr>
          <p:cNvPr id="19" name="Picture 2"/>
          <p:cNvPicPr>
            <a:picLocks noChangeAspect="1" noChangeArrowheads="1"/>
          </p:cNvPicPr>
          <p:nvPr/>
        </p:nvPicPr>
        <p:blipFill>
          <a:blip r:embed="rId3"/>
          <a:srcRect/>
          <a:stretch>
            <a:fillRect/>
          </a:stretch>
        </p:blipFill>
        <p:spPr bwMode="auto">
          <a:xfrm>
            <a:off x="4678997" y="4805362"/>
            <a:ext cx="1347787" cy="1428750"/>
          </a:xfrm>
          <a:prstGeom prst="rect">
            <a:avLst/>
          </a:prstGeom>
          <a:noFill/>
          <a:ln w="25400">
            <a:noFill/>
            <a:miter lim="800000"/>
            <a:headEnd/>
            <a:tailEnd/>
          </a:ln>
        </p:spPr>
      </p:pic>
      <p:sp>
        <p:nvSpPr>
          <p:cNvPr id="20" name="AutoShape 3"/>
          <p:cNvSpPr>
            <a:spLocks noChangeArrowheads="1"/>
          </p:cNvSpPr>
          <p:nvPr/>
        </p:nvSpPr>
        <p:spPr bwMode="auto">
          <a:xfrm rot="17340000">
            <a:off x="4794090" y="4171156"/>
            <a:ext cx="893763" cy="288925"/>
          </a:xfrm>
          <a:custGeom>
            <a:avLst/>
            <a:gdLst/>
            <a:ahLst/>
            <a:cxnLst/>
            <a:rect l="0" t="0" r="r" b="b"/>
            <a:pathLst>
              <a:path w="21600" h="21600">
                <a:moveTo>
                  <a:pt x="0" y="7193"/>
                </a:moveTo>
                <a:lnTo>
                  <a:pt x="0" y="14407"/>
                </a:lnTo>
                <a:lnTo>
                  <a:pt x="12960" y="14407"/>
                </a:lnTo>
                <a:lnTo>
                  <a:pt x="12960" y="21600"/>
                </a:lnTo>
                <a:lnTo>
                  <a:pt x="21600" y="10800"/>
                </a:lnTo>
                <a:lnTo>
                  <a:pt x="12960" y="0"/>
                </a:lnTo>
                <a:lnTo>
                  <a:pt x="12960" y="7193"/>
                </a:lnTo>
                <a:close/>
                <a:moveTo>
                  <a:pt x="0" y="7193"/>
                </a:moveTo>
              </a:path>
            </a:pathLst>
          </a:custGeom>
          <a:blipFill dpi="0" rotWithShape="0">
            <a:blip r:embed="rId4"/>
            <a:srcRect/>
            <a:tile tx="0" ty="0" sx="100000" sy="100000" flip="none" algn="tl"/>
          </a:blipFill>
          <a:ln w="25400">
            <a:solidFill>
              <a:schemeClr val="tx1"/>
            </a:solidFill>
            <a:miter lim="800000"/>
            <a:headEnd/>
            <a:tailEnd/>
          </a:ln>
        </p:spPr>
        <p:txBody>
          <a:bodyPr>
            <a:prstTxWarp prst="textNoShape">
              <a:avLst/>
            </a:prstTxWarp>
          </a:bodyPr>
          <a:lstStyle/>
          <a:p>
            <a:endParaRPr lang="en-US"/>
          </a:p>
        </p:txBody>
      </p:sp>
      <p:pic>
        <p:nvPicPr>
          <p:cNvPr id="21" name="Picture 4"/>
          <p:cNvPicPr>
            <a:picLocks noChangeAspect="1" noChangeArrowheads="1"/>
          </p:cNvPicPr>
          <p:nvPr/>
        </p:nvPicPr>
        <p:blipFill>
          <a:blip r:embed="rId5"/>
          <a:srcRect/>
          <a:stretch>
            <a:fillRect/>
          </a:stretch>
        </p:blipFill>
        <p:spPr bwMode="auto">
          <a:xfrm>
            <a:off x="5036184" y="2457450"/>
            <a:ext cx="1169988" cy="1347787"/>
          </a:xfrm>
          <a:prstGeom prst="rect">
            <a:avLst/>
          </a:prstGeom>
          <a:noFill/>
          <a:ln w="25400">
            <a:noFill/>
            <a:miter lim="800000"/>
            <a:headEnd/>
            <a:tailEnd/>
          </a:ln>
        </p:spPr>
      </p:pic>
      <p:sp>
        <p:nvSpPr>
          <p:cNvPr id="22" name="AutoShape 5"/>
          <p:cNvSpPr>
            <a:spLocks noChangeArrowheads="1"/>
          </p:cNvSpPr>
          <p:nvPr/>
        </p:nvSpPr>
        <p:spPr bwMode="auto">
          <a:xfrm rot="18900000">
            <a:off x="5688647" y="1939925"/>
            <a:ext cx="892175" cy="288925"/>
          </a:xfrm>
          <a:custGeom>
            <a:avLst/>
            <a:gdLst/>
            <a:ahLst/>
            <a:cxnLst/>
            <a:rect l="0" t="0" r="r" b="b"/>
            <a:pathLst>
              <a:path w="21600" h="21600">
                <a:moveTo>
                  <a:pt x="0" y="7193"/>
                </a:moveTo>
                <a:lnTo>
                  <a:pt x="0" y="14407"/>
                </a:lnTo>
                <a:lnTo>
                  <a:pt x="12960" y="14407"/>
                </a:lnTo>
                <a:lnTo>
                  <a:pt x="12960" y="21600"/>
                </a:lnTo>
                <a:lnTo>
                  <a:pt x="21600" y="10800"/>
                </a:lnTo>
                <a:lnTo>
                  <a:pt x="12960" y="0"/>
                </a:lnTo>
                <a:lnTo>
                  <a:pt x="12960" y="7193"/>
                </a:lnTo>
                <a:close/>
                <a:moveTo>
                  <a:pt x="0" y="7193"/>
                </a:moveTo>
              </a:path>
            </a:pathLst>
          </a:custGeom>
          <a:blipFill dpi="0" rotWithShape="0">
            <a:blip r:embed="rId4"/>
            <a:srcRect/>
            <a:tile tx="0" ty="0" sx="100000" sy="100000" flip="none" algn="tl"/>
          </a:blipFill>
          <a:ln w="25400">
            <a:solidFill>
              <a:schemeClr val="tx1"/>
            </a:solidFill>
            <a:miter lim="800000"/>
            <a:headEnd/>
            <a:tailEnd/>
          </a:ln>
        </p:spPr>
        <p:txBody>
          <a:bodyPr>
            <a:prstTxWarp prst="textNoShape">
              <a:avLst/>
            </a:prstTxWarp>
          </a:bodyPr>
          <a:lstStyle/>
          <a:p>
            <a:endParaRPr lang="en-US"/>
          </a:p>
        </p:txBody>
      </p:sp>
      <p:pic>
        <p:nvPicPr>
          <p:cNvPr id="23" name="Picture 6"/>
          <p:cNvPicPr>
            <a:picLocks noChangeAspect="1" noChangeArrowheads="1"/>
          </p:cNvPicPr>
          <p:nvPr/>
        </p:nvPicPr>
        <p:blipFill>
          <a:blip r:embed="rId6"/>
          <a:srcRect/>
          <a:stretch>
            <a:fillRect/>
          </a:stretch>
        </p:blipFill>
        <p:spPr bwMode="auto">
          <a:xfrm>
            <a:off x="6464934" y="1395412"/>
            <a:ext cx="1160463" cy="892175"/>
          </a:xfrm>
          <a:prstGeom prst="rect">
            <a:avLst/>
          </a:prstGeom>
          <a:noFill/>
          <a:ln w="25400">
            <a:noFill/>
            <a:miter lim="800000"/>
            <a:headEnd/>
            <a:tailEnd/>
          </a:ln>
        </p:spPr>
      </p:pic>
      <p:pic>
        <p:nvPicPr>
          <p:cNvPr id="24" name="Picture 7"/>
          <p:cNvPicPr>
            <a:picLocks noChangeAspect="1" noChangeArrowheads="1"/>
          </p:cNvPicPr>
          <p:nvPr/>
        </p:nvPicPr>
        <p:blipFill>
          <a:blip r:embed="rId7"/>
          <a:srcRect/>
          <a:stretch>
            <a:fillRect/>
          </a:stretch>
        </p:blipFill>
        <p:spPr bwMode="auto">
          <a:xfrm>
            <a:off x="7777797" y="2447925"/>
            <a:ext cx="1177925" cy="1349375"/>
          </a:xfrm>
          <a:prstGeom prst="rect">
            <a:avLst/>
          </a:prstGeom>
          <a:noFill/>
          <a:ln w="25400">
            <a:noFill/>
            <a:miter lim="800000"/>
            <a:headEnd/>
            <a:tailEnd/>
          </a:ln>
        </p:spPr>
      </p:pic>
      <p:sp>
        <p:nvSpPr>
          <p:cNvPr id="25" name="AutoShape 8"/>
          <p:cNvSpPr>
            <a:spLocks noChangeArrowheads="1"/>
          </p:cNvSpPr>
          <p:nvPr/>
        </p:nvSpPr>
        <p:spPr bwMode="auto">
          <a:xfrm>
            <a:off x="6590347" y="2716212"/>
            <a:ext cx="892175" cy="288925"/>
          </a:xfrm>
          <a:custGeom>
            <a:avLst/>
            <a:gdLst/>
            <a:ahLst/>
            <a:cxnLst/>
            <a:rect l="0" t="0" r="r" b="b"/>
            <a:pathLst>
              <a:path w="21600" h="21600">
                <a:moveTo>
                  <a:pt x="0" y="7193"/>
                </a:moveTo>
                <a:lnTo>
                  <a:pt x="0" y="14407"/>
                </a:lnTo>
                <a:lnTo>
                  <a:pt x="12960" y="14407"/>
                </a:lnTo>
                <a:lnTo>
                  <a:pt x="12960" y="21600"/>
                </a:lnTo>
                <a:lnTo>
                  <a:pt x="21600" y="10800"/>
                </a:lnTo>
                <a:lnTo>
                  <a:pt x="12960" y="0"/>
                </a:lnTo>
                <a:lnTo>
                  <a:pt x="12960" y="7193"/>
                </a:lnTo>
                <a:close/>
                <a:moveTo>
                  <a:pt x="0" y="7193"/>
                </a:moveTo>
              </a:path>
            </a:pathLst>
          </a:custGeom>
          <a:blipFill dpi="0" rotWithShape="0">
            <a:blip r:embed="rId4"/>
            <a:srcRect/>
            <a:tile tx="0" ty="0" sx="100000" sy="100000" flip="none" algn="tl"/>
          </a:blipFill>
          <a:ln w="25400">
            <a:solidFill>
              <a:schemeClr val="tx1"/>
            </a:solidFill>
            <a:miter lim="800000"/>
            <a:headEnd/>
            <a:tailEnd/>
          </a:ln>
        </p:spPr>
        <p:txBody>
          <a:bodyPr>
            <a:prstTxWarp prst="textNoShape">
              <a:avLst/>
            </a:prstTxWarp>
          </a:bodyPr>
          <a:lstStyle/>
          <a:p>
            <a:endParaRPr lang="en-US"/>
          </a:p>
        </p:txBody>
      </p:sp>
      <p:sp>
        <p:nvSpPr>
          <p:cNvPr id="26" name="AutoShape 9"/>
          <p:cNvSpPr>
            <a:spLocks noChangeArrowheads="1"/>
          </p:cNvSpPr>
          <p:nvPr/>
        </p:nvSpPr>
        <p:spPr bwMode="auto">
          <a:xfrm flipH="1">
            <a:off x="6598284" y="3127375"/>
            <a:ext cx="893763" cy="288925"/>
          </a:xfrm>
          <a:custGeom>
            <a:avLst/>
            <a:gdLst/>
            <a:ahLst/>
            <a:cxnLst/>
            <a:rect l="0" t="0" r="r" b="b"/>
            <a:pathLst>
              <a:path w="21600" h="21600">
                <a:moveTo>
                  <a:pt x="0" y="7193"/>
                </a:moveTo>
                <a:lnTo>
                  <a:pt x="0" y="14407"/>
                </a:lnTo>
                <a:lnTo>
                  <a:pt x="12960" y="14407"/>
                </a:lnTo>
                <a:lnTo>
                  <a:pt x="12960" y="21600"/>
                </a:lnTo>
                <a:lnTo>
                  <a:pt x="21600" y="10800"/>
                </a:lnTo>
                <a:lnTo>
                  <a:pt x="12960" y="0"/>
                </a:lnTo>
                <a:lnTo>
                  <a:pt x="12960" y="7193"/>
                </a:lnTo>
                <a:close/>
                <a:moveTo>
                  <a:pt x="0" y="7193"/>
                </a:moveTo>
              </a:path>
            </a:pathLst>
          </a:custGeom>
          <a:blipFill dpi="0" rotWithShape="0">
            <a:blip r:embed="rId4"/>
            <a:srcRect/>
            <a:tile tx="0" ty="0" sx="100000" sy="100000" flip="none" algn="tl"/>
          </a:blipFill>
          <a:ln w="25400">
            <a:solidFill>
              <a:schemeClr val="tx1"/>
            </a:solidFill>
            <a:miter lim="800000"/>
            <a:headEnd/>
            <a:tailEnd/>
          </a:ln>
        </p:spPr>
        <p:txBody>
          <a:bodyPr>
            <a:prstTxWarp prst="textNoShape">
              <a:avLst/>
            </a:prstTxWarp>
          </a:bodyPr>
          <a:lstStyle/>
          <a:p>
            <a:endParaRPr lang="en-US"/>
          </a:p>
        </p:txBody>
      </p:sp>
      <p:sp>
        <p:nvSpPr>
          <p:cNvPr id="27" name="AutoShape 10"/>
          <p:cNvSpPr>
            <a:spLocks noChangeArrowheads="1"/>
          </p:cNvSpPr>
          <p:nvPr/>
        </p:nvSpPr>
        <p:spPr bwMode="auto">
          <a:xfrm rot="18900000" flipH="1">
            <a:off x="5838665" y="2367756"/>
            <a:ext cx="893763" cy="288925"/>
          </a:xfrm>
          <a:custGeom>
            <a:avLst/>
            <a:gdLst/>
            <a:ahLst/>
            <a:cxnLst/>
            <a:rect l="0" t="0" r="r" b="b"/>
            <a:pathLst>
              <a:path w="21600" h="21600">
                <a:moveTo>
                  <a:pt x="0" y="7193"/>
                </a:moveTo>
                <a:lnTo>
                  <a:pt x="0" y="14407"/>
                </a:lnTo>
                <a:lnTo>
                  <a:pt x="12960" y="14407"/>
                </a:lnTo>
                <a:lnTo>
                  <a:pt x="12960" y="21600"/>
                </a:lnTo>
                <a:lnTo>
                  <a:pt x="21600" y="10800"/>
                </a:lnTo>
                <a:lnTo>
                  <a:pt x="12960" y="0"/>
                </a:lnTo>
                <a:lnTo>
                  <a:pt x="12960" y="7193"/>
                </a:lnTo>
                <a:close/>
                <a:moveTo>
                  <a:pt x="0" y="7193"/>
                </a:moveTo>
              </a:path>
            </a:pathLst>
          </a:custGeom>
          <a:blipFill dpi="0" rotWithShape="0">
            <a:blip r:embed="rId4"/>
            <a:srcRect/>
            <a:tile tx="0" ty="0" sx="100000" sy="100000" flip="none" algn="tl"/>
          </a:blipFill>
          <a:ln w="25400">
            <a:solidFill>
              <a:schemeClr val="tx1"/>
            </a:solidFill>
            <a:miter lim="800000"/>
            <a:headEnd/>
            <a:tailEnd/>
          </a:ln>
        </p:spPr>
        <p:txBody>
          <a:bodyPr>
            <a:prstTxWarp prst="textNoShape">
              <a:avLst/>
            </a:prstTxWarp>
          </a:bodyPr>
          <a:lstStyle/>
          <a:p>
            <a:endParaRPr lang="en-US"/>
          </a:p>
        </p:txBody>
      </p:sp>
      <p:sp>
        <p:nvSpPr>
          <p:cNvPr id="28" name="AutoShape 11"/>
          <p:cNvSpPr>
            <a:spLocks noChangeArrowheads="1"/>
          </p:cNvSpPr>
          <p:nvPr/>
        </p:nvSpPr>
        <p:spPr bwMode="auto">
          <a:xfrm rot="17340000" flipH="1">
            <a:off x="5231446" y="4268788"/>
            <a:ext cx="893763" cy="290512"/>
          </a:xfrm>
          <a:custGeom>
            <a:avLst/>
            <a:gdLst/>
            <a:ahLst/>
            <a:cxnLst/>
            <a:rect l="0" t="0" r="r" b="b"/>
            <a:pathLst>
              <a:path w="21600" h="21600">
                <a:moveTo>
                  <a:pt x="0" y="7193"/>
                </a:moveTo>
                <a:lnTo>
                  <a:pt x="0" y="14407"/>
                </a:lnTo>
                <a:lnTo>
                  <a:pt x="12960" y="14407"/>
                </a:lnTo>
                <a:lnTo>
                  <a:pt x="12960" y="21600"/>
                </a:lnTo>
                <a:lnTo>
                  <a:pt x="21600" y="10800"/>
                </a:lnTo>
                <a:lnTo>
                  <a:pt x="12960" y="0"/>
                </a:lnTo>
                <a:lnTo>
                  <a:pt x="12960" y="7193"/>
                </a:lnTo>
                <a:close/>
                <a:moveTo>
                  <a:pt x="0" y="7193"/>
                </a:moveTo>
              </a:path>
            </a:pathLst>
          </a:custGeom>
          <a:blipFill dpi="0" rotWithShape="0">
            <a:blip r:embed="rId4"/>
            <a:srcRect/>
            <a:tile tx="0" ty="0" sx="100000" sy="100000" flip="none" algn="tl"/>
          </a:blipFill>
          <a:ln w="25400">
            <a:solidFill>
              <a:schemeClr val="tx1"/>
            </a:solidFill>
            <a:miter lim="800000"/>
            <a:headEnd/>
            <a:tailEnd/>
          </a:ln>
        </p:spPr>
        <p:txBody>
          <a:bodyPr>
            <a:prstTxWarp prst="textNoShape">
              <a:avLst/>
            </a:prstTxWarp>
          </a:bodyPr>
          <a:lstStyle/>
          <a:p>
            <a:endParaRPr lang="en-US"/>
          </a:p>
        </p:txBody>
      </p:sp>
      <p:pic>
        <p:nvPicPr>
          <p:cNvPr id="29" name="Picture 12"/>
          <p:cNvPicPr>
            <a:picLocks noChangeAspect="1" noChangeArrowheads="1"/>
          </p:cNvPicPr>
          <p:nvPr/>
        </p:nvPicPr>
        <p:blipFill>
          <a:blip r:embed="rId8"/>
          <a:srcRect/>
          <a:stretch>
            <a:fillRect/>
          </a:stretch>
        </p:blipFill>
        <p:spPr bwMode="auto">
          <a:xfrm>
            <a:off x="7642859" y="4814887"/>
            <a:ext cx="1447800" cy="1384300"/>
          </a:xfrm>
          <a:prstGeom prst="rect">
            <a:avLst/>
          </a:prstGeom>
          <a:noFill/>
          <a:ln w="25400">
            <a:noFill/>
            <a:miter lim="800000"/>
            <a:headEnd/>
            <a:tailEnd/>
          </a:ln>
        </p:spPr>
      </p:pic>
      <p:sp>
        <p:nvSpPr>
          <p:cNvPr id="2" name="Slide Number Placeholder 1"/>
          <p:cNvSpPr>
            <a:spLocks noGrp="1"/>
          </p:cNvSpPr>
          <p:nvPr>
            <p:ph type="sldNum" sz="quarter" idx="12"/>
          </p:nvPr>
        </p:nvSpPr>
        <p:spPr/>
        <p:txBody>
          <a:bodyPr/>
          <a:lstStyle/>
          <a:p>
            <a:fld id="{11DF7597-2A5D-104F-AA52-37B5E5C95611}" type="slidenum">
              <a:rPr lang="en-US" smtClean="0"/>
              <a:t>34</a:t>
            </a:fld>
            <a:endParaRPr lang="en-US"/>
          </a:p>
        </p:txBody>
      </p:sp>
    </p:spTree>
    <p:extLst>
      <p:ext uri="{BB962C8B-B14F-4D97-AF65-F5344CB8AC3E}">
        <p14:creationId xmlns:p14="http://schemas.microsoft.com/office/powerpoint/2010/main" val="2422267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500"/>
                                  </p:stCondLst>
                                  <p:childTnLst>
                                    <p:set>
                                      <p:cBhvr>
                                        <p:cTn id="6" dur="1" fill="hold">
                                          <p:stCondLst>
                                            <p:cond delay="499"/>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499"/>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499"/>
                                          </p:stCondLst>
                                        </p:cTn>
                                        <p:tgtEl>
                                          <p:spTgt spid="2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2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2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499"/>
                                          </p:stCondLst>
                                        </p:cTn>
                                        <p:tgtEl>
                                          <p:spTgt spid="2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499"/>
                                          </p:stCondLst>
                                        </p:cTn>
                                        <p:tgtEl>
                                          <p:spTgt spid="2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499"/>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2" grpId="0" animBg="1"/>
      <p:bldP spid="25" grpId="0" animBg="1"/>
      <p:bldP spid="26" grpId="0" animBg="1"/>
      <p:bldP spid="27" grpId="0" animBg="1"/>
      <p:bldP spid="28"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data are in DNS packets?</a:t>
            </a:r>
            <a:endParaRPr lang="en-US" dirty="0"/>
          </a:p>
        </p:txBody>
      </p:sp>
      <p:sp>
        <p:nvSpPr>
          <p:cNvPr id="3" name="Content Placeholder 2"/>
          <p:cNvSpPr>
            <a:spLocks noGrp="1"/>
          </p:cNvSpPr>
          <p:nvPr>
            <p:ph sz="half" idx="1"/>
          </p:nvPr>
        </p:nvSpPr>
        <p:spPr/>
        <p:txBody>
          <a:bodyPr>
            <a:normAutofit fontScale="92500" lnSpcReduction="20000"/>
          </a:bodyPr>
          <a:lstStyle/>
          <a:p>
            <a:pPr marL="571500" indent="-571500">
              <a:buFont typeface="Arial"/>
              <a:buChar char="•"/>
            </a:pPr>
            <a:r>
              <a:rPr lang="en-US" dirty="0" smtClean="0"/>
              <a:t>Notice the encapsulation of the data</a:t>
            </a:r>
          </a:p>
          <a:p>
            <a:pPr marL="571500" indent="-571500">
              <a:buFont typeface="Arial"/>
              <a:buChar char="•"/>
            </a:pPr>
            <a:r>
              <a:rPr lang="en-US" dirty="0" smtClean="0"/>
              <a:t>Refer to the web page for a good tutorial on how DNS works</a:t>
            </a:r>
          </a:p>
          <a:p>
            <a:pPr marL="571500" indent="-571500">
              <a:buFont typeface="Arial"/>
              <a:buChar char="•"/>
            </a:pPr>
            <a:r>
              <a:rPr lang="en-US" dirty="0" smtClean="0"/>
              <a:t>Also looks at a specific vulnerability</a:t>
            </a:r>
          </a:p>
          <a:p>
            <a:pPr marL="571500" indent="-571500">
              <a:buFont typeface="Arial"/>
              <a:buChar char="•"/>
            </a:pPr>
            <a:endParaRPr lang="en-US" dirty="0"/>
          </a:p>
        </p:txBody>
      </p:sp>
      <p:pic>
        <p:nvPicPr>
          <p:cNvPr id="6" name="Content Placeholder 5"/>
          <p:cNvPicPr>
            <a:picLocks noGrp="1" noChangeAspect="1"/>
          </p:cNvPicPr>
          <p:nvPr>
            <p:ph sz="half" idx="2"/>
          </p:nvPr>
        </p:nvPicPr>
        <p:blipFill>
          <a:blip r:embed="rId2"/>
          <a:srcRect t="-2833" b="-2833"/>
          <a:stretch>
            <a:fillRect/>
          </a:stretch>
        </p:blipFill>
        <p:spPr/>
      </p:pic>
      <p:sp>
        <p:nvSpPr>
          <p:cNvPr id="5" name="Slide Number Placeholder 4"/>
          <p:cNvSpPr>
            <a:spLocks noGrp="1"/>
          </p:cNvSpPr>
          <p:nvPr>
            <p:ph type="sldNum" sz="quarter" idx="12"/>
          </p:nvPr>
        </p:nvSpPr>
        <p:spPr/>
        <p:txBody>
          <a:bodyPr/>
          <a:lstStyle/>
          <a:p>
            <a:fld id="{11DF7597-2A5D-104F-AA52-37B5E5C95611}" type="slidenum">
              <a:rPr lang="en-US" smtClean="0"/>
              <a:t>35</a:t>
            </a:fld>
            <a:endParaRPr lang="en-US"/>
          </a:p>
        </p:txBody>
      </p:sp>
      <p:sp>
        <p:nvSpPr>
          <p:cNvPr id="7" name="Rectangle 6"/>
          <p:cNvSpPr/>
          <p:nvPr/>
        </p:nvSpPr>
        <p:spPr>
          <a:xfrm>
            <a:off x="4130444" y="5829472"/>
            <a:ext cx="4907213" cy="523220"/>
          </a:xfrm>
          <a:prstGeom prst="rect">
            <a:avLst/>
          </a:prstGeom>
        </p:spPr>
        <p:txBody>
          <a:bodyPr wrap="square">
            <a:spAutoFit/>
          </a:bodyPr>
          <a:lstStyle/>
          <a:p>
            <a:r>
              <a:rPr lang="en-US" sz="1400" dirty="0" smtClean="0"/>
              <a:t>Source: </a:t>
            </a:r>
            <a:r>
              <a:rPr lang="en-US" sz="1400" b="1" dirty="0"/>
              <a:t>An Illustrated Guide to the </a:t>
            </a:r>
            <a:r>
              <a:rPr lang="en-US" sz="1400" b="1" dirty="0" err="1"/>
              <a:t>Kaminsky</a:t>
            </a:r>
            <a:r>
              <a:rPr lang="en-US" sz="1400" b="1" dirty="0"/>
              <a:t> DNS Vulnerability</a:t>
            </a:r>
            <a:endParaRPr lang="en-US" sz="1400" dirty="0" smtClean="0"/>
          </a:p>
          <a:p>
            <a:r>
              <a:rPr lang="en-US" sz="1400" dirty="0" smtClean="0"/>
              <a:t>http</a:t>
            </a:r>
            <a:r>
              <a:rPr lang="en-US" sz="1400" dirty="0"/>
              <a:t>://</a:t>
            </a:r>
            <a:r>
              <a:rPr lang="en-US" sz="1400" dirty="0" err="1"/>
              <a:t>unixwiz.net</a:t>
            </a:r>
            <a:r>
              <a:rPr lang="en-US" sz="1400" dirty="0"/>
              <a:t>/</a:t>
            </a:r>
            <a:r>
              <a:rPr lang="en-US" sz="1400" dirty="0" err="1"/>
              <a:t>techtips</a:t>
            </a:r>
            <a:r>
              <a:rPr lang="en-US" sz="1400" dirty="0"/>
              <a:t>/</a:t>
            </a:r>
            <a:r>
              <a:rPr lang="en-US" sz="1400" dirty="0" err="1"/>
              <a:t>iguide-kaminsky-dns-vuln.html</a:t>
            </a:r>
            <a:endParaRPr lang="en-US" sz="1400" dirty="0"/>
          </a:p>
        </p:txBody>
      </p:sp>
    </p:spTree>
    <p:extLst>
      <p:ext uri="{BB962C8B-B14F-4D97-AF65-F5344CB8AC3E}">
        <p14:creationId xmlns:p14="http://schemas.microsoft.com/office/powerpoint/2010/main" val="335288008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2038" name="Rectangle 6"/>
          <p:cNvSpPr>
            <a:spLocks noGrp="1" noChangeArrowheads="1"/>
          </p:cNvSpPr>
          <p:nvPr>
            <p:ph type="title"/>
          </p:nvPr>
        </p:nvSpPr>
        <p:spPr/>
        <p:txBody>
          <a:bodyPr/>
          <a:lstStyle/>
          <a:p>
            <a:r>
              <a:rPr lang="en-US"/>
              <a:t>Zone Transfers</a:t>
            </a:r>
          </a:p>
        </p:txBody>
      </p:sp>
      <p:sp>
        <p:nvSpPr>
          <p:cNvPr id="172039" name="Rectangle 7"/>
          <p:cNvSpPr>
            <a:spLocks noGrp="1" noChangeArrowheads="1"/>
          </p:cNvSpPr>
          <p:nvPr>
            <p:ph sz="quarter" idx="1"/>
          </p:nvPr>
        </p:nvSpPr>
        <p:spPr/>
        <p:txBody>
          <a:bodyPr>
            <a:normAutofit fontScale="92500" lnSpcReduction="20000"/>
          </a:bodyPr>
          <a:lstStyle/>
          <a:p>
            <a:pPr>
              <a:lnSpc>
                <a:spcPct val="90000"/>
              </a:lnSpc>
            </a:pPr>
            <a:r>
              <a:rPr lang="en-US" dirty="0"/>
              <a:t>Zone</a:t>
            </a:r>
          </a:p>
          <a:p>
            <a:pPr lvl="1">
              <a:lnSpc>
                <a:spcPct val="90000"/>
              </a:lnSpc>
            </a:pPr>
            <a:r>
              <a:rPr lang="en-US" dirty="0"/>
              <a:t>Name spaces are divided into zones based on separating “periods” in the name</a:t>
            </a:r>
          </a:p>
          <a:p>
            <a:pPr lvl="1">
              <a:lnSpc>
                <a:spcPct val="90000"/>
              </a:lnSpc>
            </a:pPr>
            <a:r>
              <a:rPr lang="en-US" dirty="0"/>
              <a:t>Example: </a:t>
            </a:r>
            <a:r>
              <a:rPr lang="en-US" dirty="0" err="1" smtClean="0"/>
              <a:t>sis.pitt.edu</a:t>
            </a:r>
            <a:r>
              <a:rPr lang="en-US" dirty="0" smtClean="0"/>
              <a:t> used to be </a:t>
            </a:r>
            <a:r>
              <a:rPr lang="en-US" dirty="0"/>
              <a:t>a </a:t>
            </a:r>
            <a:r>
              <a:rPr lang="en-US" dirty="0" smtClean="0"/>
              <a:t>zone</a:t>
            </a:r>
          </a:p>
          <a:p>
            <a:pPr lvl="1">
              <a:lnSpc>
                <a:spcPct val="90000"/>
              </a:lnSpc>
            </a:pPr>
            <a:r>
              <a:rPr lang="en-US" dirty="0" smtClean="0"/>
              <a:t>Example: </a:t>
            </a:r>
            <a:r>
              <a:rPr lang="en-US" dirty="0" err="1" smtClean="0"/>
              <a:t>pitt.edu</a:t>
            </a:r>
            <a:r>
              <a:rPr lang="en-US" dirty="0" smtClean="0"/>
              <a:t> is a zone</a:t>
            </a:r>
          </a:p>
          <a:p>
            <a:pPr>
              <a:lnSpc>
                <a:spcPct val="90000"/>
              </a:lnSpc>
            </a:pPr>
            <a:r>
              <a:rPr lang="en-US" dirty="0"/>
              <a:t>Each zone maintains primary and secondary name servers</a:t>
            </a:r>
          </a:p>
          <a:p>
            <a:pPr lvl="1">
              <a:lnSpc>
                <a:spcPct val="90000"/>
              </a:lnSpc>
            </a:pPr>
            <a:r>
              <a:rPr lang="en-US" dirty="0"/>
              <a:t>Secondary servers periodically poll primary servers to obtain zone data</a:t>
            </a:r>
          </a:p>
          <a:p>
            <a:pPr lvl="1">
              <a:lnSpc>
                <a:spcPct val="90000"/>
              </a:lnSpc>
            </a:pPr>
            <a:r>
              <a:rPr lang="en-US" dirty="0"/>
              <a:t>If data has changed, a zone transfer is initiated that downloads the entire database</a:t>
            </a:r>
          </a:p>
        </p:txBody>
      </p:sp>
      <p:sp>
        <p:nvSpPr>
          <p:cNvPr id="2" name="Slide Number Placeholder 1"/>
          <p:cNvSpPr>
            <a:spLocks noGrp="1"/>
          </p:cNvSpPr>
          <p:nvPr>
            <p:ph type="sldNum" sz="quarter" idx="12"/>
          </p:nvPr>
        </p:nvSpPr>
        <p:spPr/>
        <p:txBody>
          <a:bodyPr/>
          <a:lstStyle/>
          <a:p>
            <a:fld id="{11DF7597-2A5D-104F-AA52-37B5E5C95611}" type="slidenum">
              <a:rPr lang="en-US" smtClean="0"/>
              <a:t>36</a:t>
            </a:fld>
            <a:endParaRPr lang="en-US"/>
          </a:p>
        </p:txBody>
      </p:sp>
    </p:spTree>
    <p:extLst>
      <p:ext uri="{BB962C8B-B14F-4D97-AF65-F5344CB8AC3E}">
        <p14:creationId xmlns:p14="http://schemas.microsoft.com/office/powerpoint/2010/main" val="2476300721"/>
      </p:ext>
    </p:extLst>
  </p:cSld>
  <p:clrMapOvr>
    <a:masterClrMapping/>
  </p:clrMapOv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82" name="Rectangle 6"/>
          <p:cNvSpPr>
            <a:spLocks noGrp="1" noChangeArrowheads="1"/>
          </p:cNvSpPr>
          <p:nvPr>
            <p:ph type="title"/>
          </p:nvPr>
        </p:nvSpPr>
        <p:spPr/>
        <p:txBody>
          <a:bodyPr/>
          <a:lstStyle/>
          <a:p>
            <a:r>
              <a:rPr lang="en-US"/>
              <a:t>Inverse Lookup</a:t>
            </a:r>
          </a:p>
        </p:txBody>
      </p:sp>
      <p:sp>
        <p:nvSpPr>
          <p:cNvPr id="178183" name="Rectangle 7"/>
          <p:cNvSpPr>
            <a:spLocks noGrp="1" noChangeArrowheads="1"/>
          </p:cNvSpPr>
          <p:nvPr>
            <p:ph sz="quarter" idx="1"/>
          </p:nvPr>
        </p:nvSpPr>
        <p:spPr/>
        <p:txBody>
          <a:bodyPr/>
          <a:lstStyle/>
          <a:p>
            <a:pPr>
              <a:lnSpc>
                <a:spcPct val="90000"/>
              </a:lnSpc>
            </a:pPr>
            <a:r>
              <a:rPr lang="en-US" sz="2600"/>
              <a:t>Inverse look-ups are performed in a slightly different way by DNS servers</a:t>
            </a:r>
          </a:p>
          <a:p>
            <a:pPr>
              <a:lnSpc>
                <a:spcPct val="90000"/>
              </a:lnSpc>
            </a:pPr>
            <a:r>
              <a:rPr lang="en-US" sz="2600"/>
              <a:t>Example: Lookup 136.142.116.28</a:t>
            </a:r>
          </a:p>
          <a:p>
            <a:pPr lvl="1">
              <a:lnSpc>
                <a:spcPct val="90000"/>
              </a:lnSpc>
            </a:pPr>
            <a:r>
              <a:rPr lang="en-US" sz="2200"/>
              <a:t>The query resolves 28.116.142.136.in-addr.arpa</a:t>
            </a:r>
          </a:p>
          <a:p>
            <a:pPr lvl="1">
              <a:lnSpc>
                <a:spcPct val="90000"/>
              </a:lnSpc>
            </a:pPr>
            <a:r>
              <a:rPr lang="en-US" sz="2200"/>
              <a:t>Similarities between forward and inverse look-up</a:t>
            </a:r>
          </a:p>
          <a:p>
            <a:pPr lvl="2">
              <a:lnSpc>
                <a:spcPct val="90000"/>
              </a:lnSpc>
            </a:pPr>
            <a:r>
              <a:rPr lang="en-US" sz="2100"/>
              <a:t>The top-level domain “arpa” has exactly one sub-domain “in-addr”</a:t>
            </a:r>
          </a:p>
          <a:p>
            <a:pPr lvl="2">
              <a:lnSpc>
                <a:spcPct val="90000"/>
              </a:lnSpc>
            </a:pPr>
            <a:r>
              <a:rPr lang="en-US" sz="2100"/>
              <a:t>The host address (say 28) comes first just like forward lookups</a:t>
            </a:r>
          </a:p>
          <a:p>
            <a:pPr>
              <a:lnSpc>
                <a:spcPct val="90000"/>
              </a:lnSpc>
            </a:pPr>
            <a:r>
              <a:rPr lang="en-US" sz="2600"/>
              <a:t>Inverse trees are often not current and could lead to potential security problems</a:t>
            </a:r>
          </a:p>
        </p:txBody>
      </p:sp>
      <p:sp>
        <p:nvSpPr>
          <p:cNvPr id="2" name="Slide Number Placeholder 1"/>
          <p:cNvSpPr>
            <a:spLocks noGrp="1"/>
          </p:cNvSpPr>
          <p:nvPr>
            <p:ph type="sldNum" sz="quarter" idx="12"/>
          </p:nvPr>
        </p:nvSpPr>
        <p:spPr/>
        <p:txBody>
          <a:bodyPr/>
          <a:lstStyle/>
          <a:p>
            <a:fld id="{11DF7597-2A5D-104F-AA52-37B5E5C95611}" type="slidenum">
              <a:rPr lang="en-US" smtClean="0"/>
              <a:t>37</a:t>
            </a:fld>
            <a:endParaRPr lang="en-US"/>
          </a:p>
        </p:txBody>
      </p:sp>
    </p:spTree>
    <p:extLst>
      <p:ext uri="{BB962C8B-B14F-4D97-AF65-F5344CB8AC3E}">
        <p14:creationId xmlns:p14="http://schemas.microsoft.com/office/powerpoint/2010/main" val="2626631454"/>
      </p:ext>
    </p:extLst>
  </p:cSld>
  <p:clrMapOvr>
    <a:masterClrMapping/>
  </p:clrMapOv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30" name="Rectangle 6"/>
          <p:cNvSpPr>
            <a:spLocks noGrp="1" noChangeArrowheads="1"/>
          </p:cNvSpPr>
          <p:nvPr>
            <p:ph type="title"/>
          </p:nvPr>
        </p:nvSpPr>
        <p:spPr/>
        <p:txBody>
          <a:bodyPr/>
          <a:lstStyle/>
          <a:p>
            <a:r>
              <a:rPr lang="en-US"/>
              <a:t>DNS Software</a:t>
            </a:r>
          </a:p>
        </p:txBody>
      </p:sp>
      <p:sp>
        <p:nvSpPr>
          <p:cNvPr id="180231" name="Rectangle 7"/>
          <p:cNvSpPr>
            <a:spLocks noGrp="1" noChangeArrowheads="1"/>
          </p:cNvSpPr>
          <p:nvPr>
            <p:ph sz="quarter" idx="1"/>
          </p:nvPr>
        </p:nvSpPr>
        <p:spPr/>
        <p:txBody>
          <a:bodyPr>
            <a:normAutofit lnSpcReduction="10000"/>
          </a:bodyPr>
          <a:lstStyle/>
          <a:p>
            <a:r>
              <a:rPr lang="en-US" sz="2600" dirty="0"/>
              <a:t>Berkeley Internet Name Domain (BIND)</a:t>
            </a:r>
          </a:p>
          <a:p>
            <a:pPr lvl="1"/>
            <a:r>
              <a:rPr lang="en-US" sz="2200" dirty="0"/>
              <a:t>Most common implementation </a:t>
            </a:r>
            <a:r>
              <a:rPr lang="en-US" sz="2200" dirty="0">
                <a:sym typeface="Courier New" pitchFamily="-106" charset="0"/>
              </a:rPr>
              <a:t>named</a:t>
            </a:r>
          </a:p>
          <a:p>
            <a:pPr lvl="1"/>
            <a:r>
              <a:rPr lang="en-US" sz="2200" dirty="0"/>
              <a:t>Many versions exist (latest is </a:t>
            </a:r>
            <a:r>
              <a:rPr lang="en-US" sz="2200" dirty="0" smtClean="0"/>
              <a:t>9.7.0rc1)</a:t>
            </a:r>
          </a:p>
          <a:p>
            <a:pPr lvl="2"/>
            <a:r>
              <a:rPr lang="en-US" sz="1900" dirty="0" smtClean="0"/>
              <a:t>Production version is 9.5.2-P2 (see </a:t>
            </a:r>
            <a:r>
              <a:rPr lang="en-US" sz="1900" dirty="0" err="1" smtClean="0"/>
              <a:t>www.isc.org</a:t>
            </a:r>
            <a:r>
              <a:rPr lang="en-US" sz="1900" dirty="0" smtClean="0"/>
              <a:t>)</a:t>
            </a:r>
          </a:p>
          <a:p>
            <a:r>
              <a:rPr lang="en-US" sz="2600" dirty="0"/>
              <a:t>ATLAS</a:t>
            </a:r>
          </a:p>
          <a:p>
            <a:pPr lvl="1"/>
            <a:r>
              <a:rPr lang="en-US" sz="2200" dirty="0"/>
              <a:t>Advanced Translation Look-up And Signaling</a:t>
            </a:r>
          </a:p>
          <a:p>
            <a:pPr lvl="1"/>
            <a:r>
              <a:rPr lang="en-US" sz="2200" dirty="0" err="1"/>
              <a:t>Verisign’s</a:t>
            </a:r>
            <a:r>
              <a:rPr lang="en-US" sz="2200" dirty="0"/>
              <a:t> proprietary DNS software</a:t>
            </a:r>
          </a:p>
          <a:p>
            <a:r>
              <a:rPr lang="en-US" sz="2600" dirty="0"/>
              <a:t>Microsoft has its own DNS software since Win2K</a:t>
            </a:r>
          </a:p>
          <a:p>
            <a:r>
              <a:rPr lang="en-US" sz="2600" dirty="0" err="1">
                <a:sym typeface="Courier New" pitchFamily="-106" charset="0"/>
              </a:rPr>
              <a:t>djbdns</a:t>
            </a:r>
            <a:r>
              <a:rPr lang="en-US" sz="2600" dirty="0"/>
              <a:t> - Free DNS software</a:t>
            </a:r>
          </a:p>
          <a:p>
            <a:pPr lvl="1"/>
            <a:r>
              <a:rPr lang="en-US" sz="2200" dirty="0"/>
              <a:t>See </a:t>
            </a:r>
            <a:r>
              <a:rPr lang="en-US" sz="2200" dirty="0" err="1"/>
              <a:t>www.tinydns.org</a:t>
            </a:r>
            <a:endParaRPr lang="en-US" sz="2200" dirty="0"/>
          </a:p>
        </p:txBody>
      </p:sp>
      <p:sp>
        <p:nvSpPr>
          <p:cNvPr id="2" name="Slide Number Placeholder 1"/>
          <p:cNvSpPr>
            <a:spLocks noGrp="1"/>
          </p:cNvSpPr>
          <p:nvPr>
            <p:ph type="sldNum" sz="quarter" idx="12"/>
          </p:nvPr>
        </p:nvSpPr>
        <p:spPr/>
        <p:txBody>
          <a:bodyPr/>
          <a:lstStyle/>
          <a:p>
            <a:fld id="{11DF7597-2A5D-104F-AA52-37B5E5C95611}" type="slidenum">
              <a:rPr lang="en-US" smtClean="0"/>
              <a:t>38</a:t>
            </a:fld>
            <a:endParaRPr lang="en-US"/>
          </a:p>
        </p:txBody>
      </p:sp>
    </p:spTree>
    <p:extLst>
      <p:ext uri="{BB962C8B-B14F-4D97-AF65-F5344CB8AC3E}">
        <p14:creationId xmlns:p14="http://schemas.microsoft.com/office/powerpoint/2010/main" val="895135737"/>
      </p:ext>
    </p:extLst>
  </p:cSld>
  <p:clrMapOvr>
    <a:masterClrMapping/>
  </p:clrMapOv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6" name="Rectangle 6"/>
          <p:cNvSpPr>
            <a:spLocks noGrp="1" noChangeArrowheads="1"/>
          </p:cNvSpPr>
          <p:nvPr>
            <p:ph type="title"/>
          </p:nvPr>
        </p:nvSpPr>
        <p:spPr/>
        <p:txBody>
          <a:bodyPr/>
          <a:lstStyle/>
          <a:p>
            <a:r>
              <a:rPr lang="en-US"/>
              <a:t>ICMP</a:t>
            </a:r>
          </a:p>
        </p:txBody>
      </p:sp>
      <p:sp>
        <p:nvSpPr>
          <p:cNvPr id="153607" name="Rectangle 7"/>
          <p:cNvSpPr>
            <a:spLocks noGrp="1" noChangeArrowheads="1"/>
          </p:cNvSpPr>
          <p:nvPr>
            <p:ph sz="quarter" idx="1"/>
          </p:nvPr>
        </p:nvSpPr>
        <p:spPr/>
        <p:txBody>
          <a:bodyPr>
            <a:normAutofit lnSpcReduction="10000"/>
          </a:bodyPr>
          <a:lstStyle/>
          <a:p>
            <a:pPr>
              <a:lnSpc>
                <a:spcPct val="90000"/>
              </a:lnSpc>
            </a:pPr>
            <a:r>
              <a:rPr lang="en-US" sz="2200" dirty="0"/>
              <a:t>Internet Control Message Protocol - ICMP is supposedly a very low-key protocol to answer simple requests</a:t>
            </a:r>
          </a:p>
          <a:p>
            <a:pPr lvl="1">
              <a:lnSpc>
                <a:spcPct val="90000"/>
              </a:lnSpc>
            </a:pPr>
            <a:r>
              <a:rPr lang="en-US" sz="2000" dirty="0"/>
              <a:t>It sits below the transport layer and above the IP layer of the protocol stack</a:t>
            </a:r>
          </a:p>
          <a:p>
            <a:pPr lvl="1">
              <a:lnSpc>
                <a:spcPct val="90000"/>
              </a:lnSpc>
            </a:pPr>
            <a:r>
              <a:rPr lang="en-US" sz="2000" dirty="0"/>
              <a:t>No port numbers of any kind - but it has types and codes in the first two bytes of the header</a:t>
            </a:r>
          </a:p>
          <a:p>
            <a:pPr lvl="1">
              <a:lnSpc>
                <a:spcPct val="90000"/>
              </a:lnSpc>
            </a:pPr>
            <a:r>
              <a:rPr lang="en-US" sz="2000" dirty="0"/>
              <a:t>No concept of client or server - effects are mostly internal to the recipient host</a:t>
            </a:r>
          </a:p>
          <a:p>
            <a:pPr lvl="1">
              <a:lnSpc>
                <a:spcPct val="90000"/>
              </a:lnSpc>
            </a:pPr>
            <a:r>
              <a:rPr lang="en-US" sz="2000" dirty="0"/>
              <a:t>No guarantees of delivery</a:t>
            </a:r>
          </a:p>
          <a:p>
            <a:pPr>
              <a:lnSpc>
                <a:spcPct val="90000"/>
              </a:lnSpc>
            </a:pPr>
            <a:r>
              <a:rPr lang="en-US" sz="2200" dirty="0"/>
              <a:t>Hosts need not be listening to ICMP messages</a:t>
            </a:r>
          </a:p>
          <a:p>
            <a:pPr>
              <a:lnSpc>
                <a:spcPct val="90000"/>
              </a:lnSpc>
            </a:pPr>
            <a:r>
              <a:rPr lang="en-US" sz="2200" dirty="0"/>
              <a:t>ICMP messages can be broadcast to hosts</a:t>
            </a:r>
          </a:p>
          <a:p>
            <a:pPr>
              <a:lnSpc>
                <a:spcPct val="90000"/>
              </a:lnSpc>
            </a:pPr>
            <a:r>
              <a:rPr lang="en-US" sz="2200" dirty="0"/>
              <a:t>Can be a source of information leaks - e.g</a:t>
            </a:r>
            <a:r>
              <a:rPr lang="en-US" sz="2200" dirty="0" smtClean="0"/>
              <a:t>., </a:t>
            </a:r>
            <a:r>
              <a:rPr lang="en-US" sz="2200" dirty="0"/>
              <a:t>host is unreachable</a:t>
            </a:r>
          </a:p>
        </p:txBody>
      </p:sp>
      <p:sp>
        <p:nvSpPr>
          <p:cNvPr id="2" name="Slide Number Placeholder 1"/>
          <p:cNvSpPr>
            <a:spLocks noGrp="1"/>
          </p:cNvSpPr>
          <p:nvPr>
            <p:ph type="sldNum" sz="quarter" idx="12"/>
          </p:nvPr>
        </p:nvSpPr>
        <p:spPr/>
        <p:txBody>
          <a:bodyPr/>
          <a:lstStyle/>
          <a:p>
            <a:fld id="{11DF7597-2A5D-104F-AA52-37B5E5C95611}" type="slidenum">
              <a:rPr lang="en-US" smtClean="0"/>
              <a:t>39</a:t>
            </a:fld>
            <a:endParaRPr lang="en-US"/>
          </a:p>
        </p:txBody>
      </p:sp>
    </p:spTree>
    <p:extLst>
      <p:ext uri="{BB962C8B-B14F-4D97-AF65-F5344CB8AC3E}">
        <p14:creationId xmlns:p14="http://schemas.microsoft.com/office/powerpoint/2010/main" val="699311122"/>
      </p:ext>
    </p:extLst>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r>
              <a:rPr lang="en-US" smtClean="0"/>
              <a:t>Dynamic Host Configuration Protocol</a:t>
            </a:r>
            <a:endParaRPr lang="en-US" dirty="0" smtClean="0"/>
          </a:p>
        </p:txBody>
      </p:sp>
      <p:sp>
        <p:nvSpPr>
          <p:cNvPr id="24579" name="Rectangle 3"/>
          <p:cNvSpPr>
            <a:spLocks noGrp="1" noChangeArrowheads="1"/>
          </p:cNvSpPr>
          <p:nvPr>
            <p:ph idx="1"/>
          </p:nvPr>
        </p:nvSpPr>
        <p:spPr/>
        <p:txBody>
          <a:bodyPr>
            <a:normAutofit/>
          </a:bodyPr>
          <a:lstStyle/>
          <a:p>
            <a:r>
              <a:rPr lang="en-US" dirty="0" smtClean="0"/>
              <a:t>DHCP enables programmatic assignment and collection of IP addresses</a:t>
            </a:r>
          </a:p>
          <a:p>
            <a:pPr lvl="1"/>
            <a:r>
              <a:rPr lang="en-US" dirty="0" smtClean="0"/>
              <a:t>Client configuration is hands-free</a:t>
            </a:r>
          </a:p>
          <a:p>
            <a:pPr lvl="1"/>
            <a:r>
              <a:rPr lang="en-US" dirty="0" smtClean="0"/>
              <a:t>DHCP server manages the pool of available IP addresses</a:t>
            </a:r>
          </a:p>
          <a:p>
            <a:pPr lvl="1"/>
            <a:r>
              <a:rPr lang="en-US" dirty="0" smtClean="0"/>
              <a:t>Defined in IETF </a:t>
            </a:r>
            <a:r>
              <a:rPr lang="en-US" dirty="0" smtClean="0">
                <a:hlinkClick r:id="rId2"/>
              </a:rPr>
              <a:t>RFC 2131 </a:t>
            </a:r>
            <a:r>
              <a:rPr lang="en-US" dirty="0" smtClean="0"/>
              <a:t>(March 1997)</a:t>
            </a:r>
          </a:p>
        </p:txBody>
      </p:sp>
      <p:sp>
        <p:nvSpPr>
          <p:cNvPr id="2" name="Slide Number Placeholder 1"/>
          <p:cNvSpPr>
            <a:spLocks noGrp="1"/>
          </p:cNvSpPr>
          <p:nvPr>
            <p:ph type="sldNum" sz="quarter" idx="12"/>
          </p:nvPr>
        </p:nvSpPr>
        <p:spPr/>
        <p:txBody>
          <a:bodyPr/>
          <a:lstStyle/>
          <a:p>
            <a:fld id="{11DF7597-2A5D-104F-AA52-37B5E5C95611}" type="slidenum">
              <a:rPr lang="en-US" smtClean="0"/>
              <a:t>4</a:t>
            </a:fld>
            <a:endParaRPr lang="en-US"/>
          </a:p>
        </p:txBody>
      </p:sp>
    </p:spTree>
    <p:extLst>
      <p:ext uri="{BB962C8B-B14F-4D97-AF65-F5344CB8AC3E}">
        <p14:creationId xmlns:p14="http://schemas.microsoft.com/office/powerpoint/2010/main" val="396697224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744" name="Rectangle 96"/>
          <p:cNvSpPr>
            <a:spLocks noGrp="1" noChangeArrowheads="1"/>
          </p:cNvSpPr>
          <p:nvPr>
            <p:ph type="title"/>
          </p:nvPr>
        </p:nvSpPr>
        <p:spPr/>
        <p:txBody>
          <a:bodyPr/>
          <a:lstStyle/>
          <a:p>
            <a:r>
              <a:rPr lang="en-US" dirty="0"/>
              <a:t>ICMP Codes and Types</a:t>
            </a:r>
          </a:p>
        </p:txBody>
      </p:sp>
      <p:sp>
        <p:nvSpPr>
          <p:cNvPr id="155745" name="Rectangle 97"/>
          <p:cNvSpPr>
            <a:spLocks noGrp="1" noChangeArrowheads="1"/>
          </p:cNvSpPr>
          <p:nvPr>
            <p:ph sz="quarter" idx="1"/>
          </p:nvPr>
        </p:nvSpPr>
        <p:spPr/>
        <p:txBody>
          <a:bodyPr/>
          <a:lstStyle/>
          <a:p>
            <a:pPr>
              <a:lnSpc>
                <a:spcPct val="90000"/>
              </a:lnSpc>
            </a:pPr>
            <a:r>
              <a:rPr lang="en-US" sz="2000" dirty="0"/>
              <a:t>ICMP contains first 8 bytes of IP header that caused the ICMP response</a:t>
            </a:r>
          </a:p>
          <a:p>
            <a:pPr>
              <a:lnSpc>
                <a:spcPct val="90000"/>
              </a:lnSpc>
            </a:pPr>
            <a:r>
              <a:rPr lang="en-US" sz="2000" dirty="0"/>
              <a:t>Ping transmits ICMP (8,0) and receives ICMP (0,0)</a:t>
            </a:r>
          </a:p>
          <a:p>
            <a:pPr>
              <a:lnSpc>
                <a:spcPct val="90000"/>
              </a:lnSpc>
            </a:pPr>
            <a:r>
              <a:rPr lang="en-US" sz="2000" dirty="0" err="1"/>
              <a:t>Traceroute</a:t>
            </a:r>
            <a:r>
              <a:rPr lang="en-US" sz="2000" dirty="0"/>
              <a:t> uses ICMP</a:t>
            </a:r>
          </a:p>
          <a:p>
            <a:pPr lvl="1">
              <a:lnSpc>
                <a:spcPct val="90000"/>
              </a:lnSpc>
            </a:pPr>
            <a:r>
              <a:rPr lang="en-US" sz="1800" dirty="0"/>
              <a:t>Sends an ICMP with TTL = 1, 2, 3, 4 ... to destination</a:t>
            </a:r>
          </a:p>
          <a:p>
            <a:pPr lvl="1">
              <a:lnSpc>
                <a:spcPct val="90000"/>
              </a:lnSpc>
            </a:pPr>
            <a:r>
              <a:rPr lang="en-US" sz="1800" dirty="0"/>
              <a:t>Each router along the path detects the TTL as expired and responds with an ICMP (11,0) allowing </a:t>
            </a:r>
            <a:r>
              <a:rPr lang="en-US" sz="1800" dirty="0" err="1"/>
              <a:t>traceroute</a:t>
            </a:r>
            <a:r>
              <a:rPr lang="en-US" sz="1800" dirty="0"/>
              <a:t> to determine the route</a:t>
            </a:r>
          </a:p>
        </p:txBody>
      </p:sp>
      <p:graphicFrame>
        <p:nvGraphicFramePr>
          <p:cNvPr id="155650" name="Group 2"/>
          <p:cNvGraphicFramePr>
            <a:graphicFrameLocks noGrp="1"/>
          </p:cNvGraphicFramePr>
          <p:nvPr/>
        </p:nvGraphicFramePr>
        <p:xfrm>
          <a:off x="4419600" y="2286000"/>
          <a:ext cx="3663950" cy="2743254"/>
        </p:xfrm>
        <a:graphic>
          <a:graphicData uri="http://schemas.openxmlformats.org/drawingml/2006/table">
            <a:tbl>
              <a:tblPr/>
              <a:tblGrid>
                <a:gridCol w="692150"/>
                <a:gridCol w="685800"/>
                <a:gridCol w="2286000"/>
              </a:tblGrid>
              <a:tr h="285750">
                <a:tc>
                  <a:txBody>
                    <a:bodyPr/>
                    <a:lstStyle/>
                    <a:p>
                      <a:pPr marL="44450" marR="0" lvl="0" indent="0" algn="ctr" defTabSz="642938" rtl="0" eaLnBrk="1" fontAlgn="base" latinLnBrk="0" hangingPunct="1">
                        <a:lnSpc>
                          <a:spcPct val="100000"/>
                        </a:lnSpc>
                        <a:spcBef>
                          <a:spcPct val="0"/>
                        </a:spcBef>
                        <a:spcAft>
                          <a:spcPct val="0"/>
                        </a:spcAft>
                        <a:buClr>
                          <a:schemeClr val="tx2"/>
                        </a:buClr>
                        <a:buSzPct val="70000"/>
                        <a:buFont typeface="Wingdings" pitchFamily="-106" charset="2"/>
                        <a:buNone/>
                        <a:tabLst>
                          <a:tab pos="795338" algn="l"/>
                        </a:tabLst>
                      </a:pPr>
                      <a:r>
                        <a:rPr kumimoji="0" lang="en-US" sz="2000" b="1" i="0" u="none" strike="noStrike" cap="none" normalizeH="0" baseline="0">
                          <a:ln>
                            <a:noFill/>
                          </a:ln>
                          <a:solidFill>
                            <a:schemeClr val="tx1"/>
                          </a:solidFill>
                          <a:effectLst/>
                          <a:latin typeface="Optima" pitchFamily="-106" charset="0"/>
                        </a:rPr>
                        <a:t>Type</a:t>
                      </a:r>
                    </a:p>
                  </a:txBody>
                  <a:tcPr marL="3" marR="3" marT="3" marB="3"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p>
                      <a:pPr marL="44450" marR="0" lvl="0" indent="0" algn="ctr" defTabSz="642938" rtl="0" eaLnBrk="1" fontAlgn="base" latinLnBrk="0" hangingPunct="1">
                        <a:lnSpc>
                          <a:spcPct val="100000"/>
                        </a:lnSpc>
                        <a:spcBef>
                          <a:spcPct val="0"/>
                        </a:spcBef>
                        <a:spcAft>
                          <a:spcPct val="0"/>
                        </a:spcAft>
                        <a:buClr>
                          <a:schemeClr val="tx2"/>
                        </a:buClr>
                        <a:buSzPct val="70000"/>
                        <a:buFont typeface="Wingdings" pitchFamily="-106" charset="2"/>
                        <a:buNone/>
                        <a:tabLst>
                          <a:tab pos="795338" algn="l"/>
                        </a:tabLst>
                      </a:pPr>
                      <a:r>
                        <a:rPr kumimoji="0" lang="en-US" sz="2000" b="1" i="0" u="none" strike="noStrike" cap="none" normalizeH="0" baseline="0">
                          <a:ln>
                            <a:noFill/>
                          </a:ln>
                          <a:solidFill>
                            <a:schemeClr val="tx1"/>
                          </a:solidFill>
                          <a:effectLst/>
                          <a:latin typeface="Optima" pitchFamily="-106" charset="0"/>
                        </a:rPr>
                        <a:t>Code</a:t>
                      </a:r>
                    </a:p>
                  </a:txBody>
                  <a:tcPr marL="3" marR="3" marT="3" marB="3"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p>
                      <a:pPr marL="44450" marR="0" lvl="0" indent="0" algn="ctr" defTabSz="642938" rtl="0" eaLnBrk="1" fontAlgn="base" latinLnBrk="0" hangingPunct="1">
                        <a:lnSpc>
                          <a:spcPct val="100000"/>
                        </a:lnSpc>
                        <a:spcBef>
                          <a:spcPct val="0"/>
                        </a:spcBef>
                        <a:spcAft>
                          <a:spcPct val="0"/>
                        </a:spcAft>
                        <a:buClr>
                          <a:schemeClr val="tx2"/>
                        </a:buClr>
                        <a:buSzPct val="70000"/>
                        <a:buFont typeface="Wingdings" pitchFamily="-106" charset="2"/>
                        <a:buNone/>
                        <a:tabLst>
                          <a:tab pos="795338" algn="l"/>
                          <a:tab pos="2044700" algn="l"/>
                        </a:tabLst>
                      </a:pPr>
                      <a:r>
                        <a:rPr kumimoji="0" lang="en-US" sz="2000" b="1" i="0" u="none" strike="noStrike" cap="none" normalizeH="0" baseline="0">
                          <a:ln>
                            <a:noFill/>
                          </a:ln>
                          <a:solidFill>
                            <a:schemeClr val="tx1"/>
                          </a:solidFill>
                          <a:effectLst/>
                          <a:latin typeface="Optima" pitchFamily="-106" charset="0"/>
                        </a:rPr>
                        <a:t>Remark</a:t>
                      </a:r>
                    </a:p>
                  </a:txBody>
                  <a:tcPr marL="3" marR="3" marT="3" marB="3"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r>
              <a:tr h="285750">
                <a:tc>
                  <a:txBody>
                    <a:bodyPr/>
                    <a:lstStyle/>
                    <a:p>
                      <a:pPr marL="44450" marR="0" lvl="0" indent="0" algn="ctr" defTabSz="642938" rtl="0" eaLnBrk="1" fontAlgn="base" latinLnBrk="0" hangingPunct="1">
                        <a:lnSpc>
                          <a:spcPct val="100000"/>
                        </a:lnSpc>
                        <a:spcBef>
                          <a:spcPct val="0"/>
                        </a:spcBef>
                        <a:spcAft>
                          <a:spcPct val="0"/>
                        </a:spcAft>
                        <a:buClr>
                          <a:schemeClr val="tx2"/>
                        </a:buClr>
                        <a:buSzPct val="70000"/>
                        <a:buFont typeface="Wingdings" pitchFamily="-106" charset="2"/>
                        <a:buNone/>
                        <a:tabLst>
                          <a:tab pos="795338" algn="l"/>
                        </a:tabLst>
                      </a:pPr>
                      <a:r>
                        <a:rPr kumimoji="0" lang="en-US" sz="2000" b="0" i="0" u="none" strike="noStrike" cap="none" normalizeH="0" baseline="0">
                          <a:ln>
                            <a:noFill/>
                          </a:ln>
                          <a:solidFill>
                            <a:schemeClr val="tx1"/>
                          </a:solidFill>
                          <a:effectLst/>
                          <a:latin typeface="Optima" pitchFamily="-106" charset="0"/>
                        </a:rPr>
                        <a:t>0</a:t>
                      </a:r>
                    </a:p>
                  </a:txBody>
                  <a:tcPr marL="3" marR="3" marT="3" marB="3"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p>
                      <a:pPr marL="44450" marR="0" lvl="0" indent="0" algn="ctr" defTabSz="642938" rtl="0" eaLnBrk="1" fontAlgn="base" latinLnBrk="0" hangingPunct="1">
                        <a:lnSpc>
                          <a:spcPct val="100000"/>
                        </a:lnSpc>
                        <a:spcBef>
                          <a:spcPct val="0"/>
                        </a:spcBef>
                        <a:spcAft>
                          <a:spcPct val="0"/>
                        </a:spcAft>
                        <a:buClr>
                          <a:schemeClr val="tx2"/>
                        </a:buClr>
                        <a:buSzPct val="70000"/>
                        <a:buFont typeface="Wingdings" pitchFamily="-106" charset="2"/>
                        <a:buNone/>
                        <a:tabLst>
                          <a:tab pos="795338" algn="l"/>
                        </a:tabLst>
                      </a:pPr>
                      <a:r>
                        <a:rPr kumimoji="0" lang="en-US" sz="2000" b="0" i="0" u="none" strike="noStrike" cap="none" normalizeH="0" baseline="0">
                          <a:ln>
                            <a:noFill/>
                          </a:ln>
                          <a:solidFill>
                            <a:schemeClr val="tx1"/>
                          </a:solidFill>
                          <a:effectLst/>
                          <a:latin typeface="Optima" pitchFamily="-106" charset="0"/>
                        </a:rPr>
                        <a:t>0</a:t>
                      </a:r>
                    </a:p>
                  </a:txBody>
                  <a:tcPr marL="3" marR="3" marT="3" marB="3"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p>
                      <a:pPr marL="44450" marR="0" lvl="0" indent="0" algn="ctr" defTabSz="642938" rtl="0" eaLnBrk="1" fontAlgn="base" latinLnBrk="0" hangingPunct="1">
                        <a:lnSpc>
                          <a:spcPct val="100000"/>
                        </a:lnSpc>
                        <a:spcBef>
                          <a:spcPct val="0"/>
                        </a:spcBef>
                        <a:spcAft>
                          <a:spcPct val="0"/>
                        </a:spcAft>
                        <a:buClr>
                          <a:schemeClr val="tx2"/>
                        </a:buClr>
                        <a:buSzPct val="70000"/>
                        <a:buFont typeface="Wingdings" pitchFamily="-106" charset="2"/>
                        <a:buNone/>
                        <a:tabLst>
                          <a:tab pos="795338" algn="l"/>
                          <a:tab pos="2044700" algn="l"/>
                        </a:tabLst>
                      </a:pPr>
                      <a:r>
                        <a:rPr kumimoji="0" lang="en-US" sz="1100" b="0" i="0" u="none" strike="noStrike" cap="none" normalizeH="0" baseline="0">
                          <a:ln>
                            <a:noFill/>
                          </a:ln>
                          <a:solidFill>
                            <a:schemeClr val="tx1"/>
                          </a:solidFill>
                          <a:effectLst/>
                          <a:latin typeface="Optima" pitchFamily="-106" charset="0"/>
                        </a:rPr>
                        <a:t>Echo reply (ping)</a:t>
                      </a:r>
                    </a:p>
                  </a:txBody>
                  <a:tcPr marL="3" marR="3" marT="3" marB="3"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r>
              <a:tr h="285750">
                <a:tc>
                  <a:txBody>
                    <a:bodyPr/>
                    <a:lstStyle/>
                    <a:p>
                      <a:pPr marL="44450" marR="0" lvl="0" indent="0" algn="ctr" defTabSz="642938" rtl="0" eaLnBrk="1" fontAlgn="base" latinLnBrk="0" hangingPunct="1">
                        <a:lnSpc>
                          <a:spcPct val="100000"/>
                        </a:lnSpc>
                        <a:spcBef>
                          <a:spcPct val="0"/>
                        </a:spcBef>
                        <a:spcAft>
                          <a:spcPct val="0"/>
                        </a:spcAft>
                        <a:buClr>
                          <a:schemeClr val="tx2"/>
                        </a:buClr>
                        <a:buSzPct val="70000"/>
                        <a:buFont typeface="Wingdings" pitchFamily="-106" charset="2"/>
                        <a:buNone/>
                        <a:tabLst>
                          <a:tab pos="795338" algn="l"/>
                        </a:tabLst>
                      </a:pPr>
                      <a:r>
                        <a:rPr kumimoji="0" lang="en-US" sz="2000" b="0" i="0" u="none" strike="noStrike" cap="none" normalizeH="0" baseline="0">
                          <a:ln>
                            <a:noFill/>
                          </a:ln>
                          <a:solidFill>
                            <a:schemeClr val="tx1"/>
                          </a:solidFill>
                          <a:effectLst/>
                          <a:latin typeface="Optima" pitchFamily="-106" charset="0"/>
                        </a:rPr>
                        <a:t>3</a:t>
                      </a:r>
                    </a:p>
                  </a:txBody>
                  <a:tcPr marL="3" marR="3" marT="3" marB="3"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p>
                      <a:pPr marL="44450" marR="0" lvl="0" indent="0" algn="ctr" defTabSz="642938" rtl="0" eaLnBrk="1" fontAlgn="base" latinLnBrk="0" hangingPunct="1">
                        <a:lnSpc>
                          <a:spcPct val="100000"/>
                        </a:lnSpc>
                        <a:spcBef>
                          <a:spcPct val="0"/>
                        </a:spcBef>
                        <a:spcAft>
                          <a:spcPct val="0"/>
                        </a:spcAft>
                        <a:buClr>
                          <a:schemeClr val="tx2"/>
                        </a:buClr>
                        <a:buSzPct val="70000"/>
                        <a:buFont typeface="Wingdings" pitchFamily="-106" charset="2"/>
                        <a:buNone/>
                        <a:tabLst>
                          <a:tab pos="795338" algn="l"/>
                        </a:tabLst>
                      </a:pPr>
                      <a:r>
                        <a:rPr kumimoji="0" lang="en-US" sz="2000" b="0" i="0" u="none" strike="noStrike" cap="none" normalizeH="0" baseline="0">
                          <a:ln>
                            <a:noFill/>
                          </a:ln>
                          <a:solidFill>
                            <a:schemeClr val="tx1"/>
                          </a:solidFill>
                          <a:effectLst/>
                          <a:latin typeface="Optima" pitchFamily="-106" charset="0"/>
                        </a:rPr>
                        <a:t>0</a:t>
                      </a:r>
                    </a:p>
                  </a:txBody>
                  <a:tcPr marL="3" marR="3" marT="3" marB="3"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p>
                      <a:pPr marL="44450" marR="0" lvl="0" indent="0" algn="ctr" defTabSz="642938" rtl="0" eaLnBrk="1" fontAlgn="base" latinLnBrk="0" hangingPunct="1">
                        <a:lnSpc>
                          <a:spcPct val="100000"/>
                        </a:lnSpc>
                        <a:spcBef>
                          <a:spcPct val="0"/>
                        </a:spcBef>
                        <a:spcAft>
                          <a:spcPct val="0"/>
                        </a:spcAft>
                        <a:buClr>
                          <a:schemeClr val="tx2"/>
                        </a:buClr>
                        <a:buSzPct val="70000"/>
                        <a:buFont typeface="Wingdings" pitchFamily="-106" charset="2"/>
                        <a:buNone/>
                        <a:tabLst>
                          <a:tab pos="795338" algn="l"/>
                          <a:tab pos="2044700" algn="l"/>
                        </a:tabLst>
                      </a:pPr>
                      <a:r>
                        <a:rPr kumimoji="0" lang="en-US" sz="1100" b="0" i="0" u="none" strike="noStrike" cap="none" normalizeH="0" baseline="0">
                          <a:ln>
                            <a:noFill/>
                          </a:ln>
                          <a:solidFill>
                            <a:schemeClr val="tx1"/>
                          </a:solidFill>
                          <a:effectLst/>
                          <a:latin typeface="Optima" pitchFamily="-106" charset="0"/>
                        </a:rPr>
                        <a:t>Destination Network Unreachable</a:t>
                      </a:r>
                    </a:p>
                  </a:txBody>
                  <a:tcPr marL="3" marR="3" marT="3" marB="3"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r>
              <a:tr h="276225">
                <a:tc>
                  <a:txBody>
                    <a:bodyPr/>
                    <a:lstStyle/>
                    <a:p>
                      <a:pPr marL="44450" marR="0" lvl="0" indent="0" algn="ctr" defTabSz="642938" rtl="0" eaLnBrk="1" fontAlgn="base" latinLnBrk="0" hangingPunct="1">
                        <a:lnSpc>
                          <a:spcPct val="100000"/>
                        </a:lnSpc>
                        <a:spcBef>
                          <a:spcPct val="0"/>
                        </a:spcBef>
                        <a:spcAft>
                          <a:spcPct val="0"/>
                        </a:spcAft>
                        <a:buClr>
                          <a:schemeClr val="tx2"/>
                        </a:buClr>
                        <a:buSzPct val="70000"/>
                        <a:buFont typeface="Wingdings" pitchFamily="-106" charset="2"/>
                        <a:buNone/>
                        <a:tabLst>
                          <a:tab pos="795338" algn="l"/>
                        </a:tabLst>
                      </a:pPr>
                      <a:r>
                        <a:rPr kumimoji="0" lang="en-US" sz="2000" b="0" i="0" u="none" strike="noStrike" cap="none" normalizeH="0" baseline="0">
                          <a:ln>
                            <a:noFill/>
                          </a:ln>
                          <a:solidFill>
                            <a:schemeClr val="tx1"/>
                          </a:solidFill>
                          <a:effectLst/>
                          <a:latin typeface="Optima" pitchFamily="-106" charset="0"/>
                        </a:rPr>
                        <a:t>3</a:t>
                      </a:r>
                    </a:p>
                  </a:txBody>
                  <a:tcPr marL="3" marR="3" marT="3" marB="3"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p>
                      <a:pPr marL="44450" marR="0" lvl="0" indent="0" algn="ctr" defTabSz="642938" rtl="0" eaLnBrk="1" fontAlgn="base" latinLnBrk="0" hangingPunct="1">
                        <a:lnSpc>
                          <a:spcPct val="100000"/>
                        </a:lnSpc>
                        <a:spcBef>
                          <a:spcPct val="0"/>
                        </a:spcBef>
                        <a:spcAft>
                          <a:spcPct val="0"/>
                        </a:spcAft>
                        <a:buClr>
                          <a:schemeClr val="tx2"/>
                        </a:buClr>
                        <a:buSzPct val="70000"/>
                        <a:buFont typeface="Wingdings" pitchFamily="-106" charset="2"/>
                        <a:buNone/>
                        <a:tabLst>
                          <a:tab pos="795338" algn="l"/>
                        </a:tabLst>
                      </a:pPr>
                      <a:r>
                        <a:rPr kumimoji="0" lang="en-US" sz="2000" b="0" i="0" u="none" strike="noStrike" cap="none" normalizeH="0" baseline="0">
                          <a:ln>
                            <a:noFill/>
                          </a:ln>
                          <a:solidFill>
                            <a:schemeClr val="tx1"/>
                          </a:solidFill>
                          <a:effectLst/>
                          <a:latin typeface="Optima" pitchFamily="-106" charset="0"/>
                        </a:rPr>
                        <a:t>1</a:t>
                      </a:r>
                    </a:p>
                  </a:txBody>
                  <a:tcPr marL="3" marR="3" marT="3" marB="3"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p>
                      <a:pPr marL="44450" marR="0" lvl="0" indent="0" algn="ctr" defTabSz="642938" rtl="0" eaLnBrk="1" fontAlgn="base" latinLnBrk="0" hangingPunct="1">
                        <a:lnSpc>
                          <a:spcPct val="100000"/>
                        </a:lnSpc>
                        <a:spcBef>
                          <a:spcPct val="0"/>
                        </a:spcBef>
                        <a:spcAft>
                          <a:spcPct val="0"/>
                        </a:spcAft>
                        <a:buClr>
                          <a:schemeClr val="tx2"/>
                        </a:buClr>
                        <a:buSzPct val="70000"/>
                        <a:buFont typeface="Wingdings" pitchFamily="-106" charset="2"/>
                        <a:buNone/>
                        <a:tabLst>
                          <a:tab pos="795338" algn="l"/>
                          <a:tab pos="2044700" algn="l"/>
                        </a:tabLst>
                      </a:pPr>
                      <a:r>
                        <a:rPr kumimoji="0" lang="en-US" sz="1100" b="0" i="0" u="none" strike="noStrike" cap="none" normalizeH="0" baseline="0">
                          <a:ln>
                            <a:noFill/>
                          </a:ln>
                          <a:solidFill>
                            <a:schemeClr val="tx1"/>
                          </a:solidFill>
                          <a:effectLst/>
                          <a:latin typeface="Optima" pitchFamily="-106" charset="0"/>
                        </a:rPr>
                        <a:t>Destination Host Unreachable</a:t>
                      </a:r>
                    </a:p>
                  </a:txBody>
                  <a:tcPr marL="3" marR="3" marT="3" marB="3"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r>
              <a:tr h="277813">
                <a:tc>
                  <a:txBody>
                    <a:bodyPr/>
                    <a:lstStyle/>
                    <a:p>
                      <a:pPr marL="44450" marR="0" lvl="0" indent="0" algn="ctr" defTabSz="642938" rtl="0" eaLnBrk="1" fontAlgn="base" latinLnBrk="0" hangingPunct="1">
                        <a:lnSpc>
                          <a:spcPct val="100000"/>
                        </a:lnSpc>
                        <a:spcBef>
                          <a:spcPct val="0"/>
                        </a:spcBef>
                        <a:spcAft>
                          <a:spcPct val="0"/>
                        </a:spcAft>
                        <a:buClr>
                          <a:schemeClr val="tx2"/>
                        </a:buClr>
                        <a:buSzPct val="70000"/>
                        <a:buFont typeface="Wingdings" pitchFamily="-106" charset="2"/>
                        <a:buNone/>
                        <a:tabLst>
                          <a:tab pos="795338" algn="l"/>
                        </a:tabLst>
                      </a:pPr>
                      <a:r>
                        <a:rPr kumimoji="0" lang="en-US" sz="2000" b="0" i="0" u="none" strike="noStrike" cap="none" normalizeH="0" baseline="0">
                          <a:ln>
                            <a:noFill/>
                          </a:ln>
                          <a:solidFill>
                            <a:schemeClr val="tx1"/>
                          </a:solidFill>
                          <a:effectLst/>
                          <a:latin typeface="Optima" pitchFamily="-106" charset="0"/>
                        </a:rPr>
                        <a:t>3</a:t>
                      </a:r>
                    </a:p>
                  </a:txBody>
                  <a:tcPr marL="3" marR="3" marT="3" marB="3"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p>
                      <a:pPr marL="44450" marR="0" lvl="0" indent="0" algn="ctr" defTabSz="642938" rtl="0" eaLnBrk="1" fontAlgn="base" latinLnBrk="0" hangingPunct="1">
                        <a:lnSpc>
                          <a:spcPct val="100000"/>
                        </a:lnSpc>
                        <a:spcBef>
                          <a:spcPct val="0"/>
                        </a:spcBef>
                        <a:spcAft>
                          <a:spcPct val="0"/>
                        </a:spcAft>
                        <a:buClr>
                          <a:schemeClr val="tx2"/>
                        </a:buClr>
                        <a:buSzPct val="70000"/>
                        <a:buFont typeface="Wingdings" pitchFamily="-106" charset="2"/>
                        <a:buNone/>
                        <a:tabLst>
                          <a:tab pos="795338" algn="l"/>
                        </a:tabLst>
                      </a:pPr>
                      <a:r>
                        <a:rPr kumimoji="0" lang="en-US" sz="2000" b="0" i="0" u="none" strike="noStrike" cap="none" normalizeH="0" baseline="0">
                          <a:ln>
                            <a:noFill/>
                          </a:ln>
                          <a:solidFill>
                            <a:schemeClr val="tx1"/>
                          </a:solidFill>
                          <a:effectLst/>
                          <a:latin typeface="Optima" pitchFamily="-106" charset="0"/>
                        </a:rPr>
                        <a:t>3</a:t>
                      </a:r>
                    </a:p>
                  </a:txBody>
                  <a:tcPr marL="3" marR="3" marT="3" marB="3"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p>
                      <a:pPr marL="44450" marR="0" lvl="0" indent="0" algn="ctr" defTabSz="642938" rtl="0" eaLnBrk="1" fontAlgn="base" latinLnBrk="0" hangingPunct="1">
                        <a:lnSpc>
                          <a:spcPct val="100000"/>
                        </a:lnSpc>
                        <a:spcBef>
                          <a:spcPct val="0"/>
                        </a:spcBef>
                        <a:spcAft>
                          <a:spcPct val="0"/>
                        </a:spcAft>
                        <a:buClr>
                          <a:schemeClr val="tx2"/>
                        </a:buClr>
                        <a:buSzPct val="70000"/>
                        <a:buFont typeface="Wingdings" pitchFamily="-106" charset="2"/>
                        <a:buNone/>
                        <a:tabLst>
                          <a:tab pos="795338" algn="l"/>
                          <a:tab pos="2044700" algn="l"/>
                        </a:tabLst>
                      </a:pPr>
                      <a:r>
                        <a:rPr kumimoji="0" lang="en-US" sz="1100" b="0" i="0" u="none" strike="noStrike" cap="none" normalizeH="0" baseline="0">
                          <a:ln>
                            <a:noFill/>
                          </a:ln>
                          <a:solidFill>
                            <a:schemeClr val="tx1"/>
                          </a:solidFill>
                          <a:effectLst/>
                          <a:latin typeface="Optima" pitchFamily="-106" charset="0"/>
                        </a:rPr>
                        <a:t>Destination Port Unreachable</a:t>
                      </a:r>
                    </a:p>
                  </a:txBody>
                  <a:tcPr marL="3" marR="3" marT="3" marB="3"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r>
              <a:tr h="276225">
                <a:tc>
                  <a:txBody>
                    <a:bodyPr/>
                    <a:lstStyle/>
                    <a:p>
                      <a:pPr marL="44450" marR="0" lvl="0" indent="0" algn="ctr" defTabSz="642938" rtl="0" eaLnBrk="1" fontAlgn="base" latinLnBrk="0" hangingPunct="1">
                        <a:lnSpc>
                          <a:spcPct val="100000"/>
                        </a:lnSpc>
                        <a:spcBef>
                          <a:spcPct val="0"/>
                        </a:spcBef>
                        <a:spcAft>
                          <a:spcPct val="0"/>
                        </a:spcAft>
                        <a:buClr>
                          <a:schemeClr val="tx2"/>
                        </a:buClr>
                        <a:buSzPct val="70000"/>
                        <a:buFont typeface="Wingdings" pitchFamily="-106" charset="2"/>
                        <a:buNone/>
                        <a:tabLst>
                          <a:tab pos="795338" algn="l"/>
                        </a:tabLst>
                      </a:pPr>
                      <a:r>
                        <a:rPr kumimoji="0" lang="en-US" sz="2000" b="0" i="0" u="none" strike="noStrike" cap="none" normalizeH="0" baseline="0">
                          <a:ln>
                            <a:noFill/>
                          </a:ln>
                          <a:solidFill>
                            <a:schemeClr val="tx1"/>
                          </a:solidFill>
                          <a:effectLst/>
                          <a:latin typeface="Optima" pitchFamily="-106" charset="0"/>
                        </a:rPr>
                        <a:t>8</a:t>
                      </a:r>
                    </a:p>
                  </a:txBody>
                  <a:tcPr marL="3" marR="3" marT="3" marB="3"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p>
                      <a:pPr marL="44450" marR="0" lvl="0" indent="0" algn="ctr" defTabSz="642938" rtl="0" eaLnBrk="1" fontAlgn="base" latinLnBrk="0" hangingPunct="1">
                        <a:lnSpc>
                          <a:spcPct val="100000"/>
                        </a:lnSpc>
                        <a:spcBef>
                          <a:spcPct val="0"/>
                        </a:spcBef>
                        <a:spcAft>
                          <a:spcPct val="0"/>
                        </a:spcAft>
                        <a:buClr>
                          <a:schemeClr val="tx2"/>
                        </a:buClr>
                        <a:buSzPct val="70000"/>
                        <a:buFont typeface="Wingdings" pitchFamily="-106" charset="2"/>
                        <a:buNone/>
                        <a:tabLst>
                          <a:tab pos="795338" algn="l"/>
                        </a:tabLst>
                      </a:pPr>
                      <a:r>
                        <a:rPr kumimoji="0" lang="en-US" sz="2000" b="0" i="0" u="none" strike="noStrike" cap="none" normalizeH="0" baseline="0">
                          <a:ln>
                            <a:noFill/>
                          </a:ln>
                          <a:solidFill>
                            <a:schemeClr val="tx1"/>
                          </a:solidFill>
                          <a:effectLst/>
                          <a:latin typeface="Optima" pitchFamily="-106" charset="0"/>
                        </a:rPr>
                        <a:t>0</a:t>
                      </a:r>
                    </a:p>
                  </a:txBody>
                  <a:tcPr marL="3" marR="3" marT="3" marB="3"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p>
                      <a:pPr marL="44450" marR="0" lvl="0" indent="0" algn="ctr" defTabSz="642938" rtl="0" eaLnBrk="1" fontAlgn="base" latinLnBrk="0" hangingPunct="1">
                        <a:lnSpc>
                          <a:spcPct val="100000"/>
                        </a:lnSpc>
                        <a:spcBef>
                          <a:spcPct val="0"/>
                        </a:spcBef>
                        <a:spcAft>
                          <a:spcPct val="0"/>
                        </a:spcAft>
                        <a:buClr>
                          <a:schemeClr val="tx2"/>
                        </a:buClr>
                        <a:buSzPct val="70000"/>
                        <a:buFont typeface="Wingdings" pitchFamily="-106" charset="2"/>
                        <a:buNone/>
                        <a:tabLst>
                          <a:tab pos="795338" algn="l"/>
                          <a:tab pos="2044700" algn="l"/>
                        </a:tabLst>
                      </a:pPr>
                      <a:r>
                        <a:rPr kumimoji="0" lang="en-US" sz="1100" b="0" i="0" u="none" strike="noStrike" cap="none" normalizeH="0" baseline="0">
                          <a:ln>
                            <a:noFill/>
                          </a:ln>
                          <a:solidFill>
                            <a:schemeClr val="tx1"/>
                          </a:solidFill>
                          <a:effectLst/>
                          <a:latin typeface="Optima" pitchFamily="-106" charset="0"/>
                        </a:rPr>
                        <a:t>Echo request</a:t>
                      </a:r>
                    </a:p>
                  </a:txBody>
                  <a:tcPr marL="3" marR="3" marT="3" marB="3"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r>
              <a:tr h="276225">
                <a:tc>
                  <a:txBody>
                    <a:bodyPr/>
                    <a:lstStyle/>
                    <a:p>
                      <a:pPr marL="44450" marR="0" lvl="0" indent="0" algn="ctr" defTabSz="642938" rtl="0" eaLnBrk="1" fontAlgn="base" latinLnBrk="0" hangingPunct="1">
                        <a:lnSpc>
                          <a:spcPct val="100000"/>
                        </a:lnSpc>
                        <a:spcBef>
                          <a:spcPct val="0"/>
                        </a:spcBef>
                        <a:spcAft>
                          <a:spcPct val="0"/>
                        </a:spcAft>
                        <a:buClr>
                          <a:schemeClr val="tx2"/>
                        </a:buClr>
                        <a:buSzPct val="70000"/>
                        <a:buFont typeface="Wingdings" pitchFamily="-106" charset="2"/>
                        <a:buNone/>
                        <a:tabLst>
                          <a:tab pos="795338" algn="l"/>
                        </a:tabLst>
                      </a:pPr>
                      <a:r>
                        <a:rPr kumimoji="0" lang="en-US" sz="2000" b="0" i="0" u="none" strike="noStrike" cap="none" normalizeH="0" baseline="0" dirty="0">
                          <a:ln>
                            <a:noFill/>
                          </a:ln>
                          <a:solidFill>
                            <a:schemeClr val="tx1"/>
                          </a:solidFill>
                          <a:effectLst/>
                          <a:latin typeface="Optima" pitchFamily="-106" charset="0"/>
                        </a:rPr>
                        <a:t>9</a:t>
                      </a:r>
                    </a:p>
                  </a:txBody>
                  <a:tcPr marL="3" marR="3" marT="3" marB="3"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p>
                      <a:pPr marL="44450" marR="0" lvl="0" indent="0" algn="ctr" defTabSz="642938" rtl="0" eaLnBrk="1" fontAlgn="base" latinLnBrk="0" hangingPunct="1">
                        <a:lnSpc>
                          <a:spcPct val="100000"/>
                        </a:lnSpc>
                        <a:spcBef>
                          <a:spcPct val="0"/>
                        </a:spcBef>
                        <a:spcAft>
                          <a:spcPct val="0"/>
                        </a:spcAft>
                        <a:buClr>
                          <a:schemeClr val="tx2"/>
                        </a:buClr>
                        <a:buSzPct val="70000"/>
                        <a:buFont typeface="Wingdings" pitchFamily="-106" charset="2"/>
                        <a:buNone/>
                        <a:tabLst>
                          <a:tab pos="795338" algn="l"/>
                        </a:tabLst>
                      </a:pPr>
                      <a:r>
                        <a:rPr kumimoji="0" lang="en-US" sz="2000" b="0" i="0" u="none" strike="noStrike" cap="none" normalizeH="0" baseline="0">
                          <a:ln>
                            <a:noFill/>
                          </a:ln>
                          <a:solidFill>
                            <a:schemeClr val="tx1"/>
                          </a:solidFill>
                          <a:effectLst/>
                          <a:latin typeface="Optima" pitchFamily="-106" charset="0"/>
                        </a:rPr>
                        <a:t>0</a:t>
                      </a:r>
                    </a:p>
                  </a:txBody>
                  <a:tcPr marL="3" marR="3" marT="3" marB="3"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p>
                      <a:pPr marL="44450" marR="0" lvl="0" indent="0" algn="ctr" defTabSz="642938" rtl="0" eaLnBrk="1" fontAlgn="base" latinLnBrk="0" hangingPunct="1">
                        <a:lnSpc>
                          <a:spcPct val="100000"/>
                        </a:lnSpc>
                        <a:spcBef>
                          <a:spcPct val="0"/>
                        </a:spcBef>
                        <a:spcAft>
                          <a:spcPct val="0"/>
                        </a:spcAft>
                        <a:buClr>
                          <a:schemeClr val="tx2"/>
                        </a:buClr>
                        <a:buSzPct val="70000"/>
                        <a:buFont typeface="Wingdings" pitchFamily="-106" charset="2"/>
                        <a:buNone/>
                        <a:tabLst>
                          <a:tab pos="795338" algn="l"/>
                          <a:tab pos="2044700" algn="l"/>
                        </a:tabLst>
                      </a:pPr>
                      <a:r>
                        <a:rPr kumimoji="0" lang="en-US" sz="1100" b="0" i="0" u="none" strike="noStrike" cap="none" normalizeH="0" baseline="0">
                          <a:ln>
                            <a:noFill/>
                          </a:ln>
                          <a:solidFill>
                            <a:schemeClr val="tx1"/>
                          </a:solidFill>
                          <a:effectLst/>
                          <a:latin typeface="Optima" pitchFamily="-106" charset="0"/>
                        </a:rPr>
                        <a:t>Router advertisement</a:t>
                      </a:r>
                    </a:p>
                  </a:txBody>
                  <a:tcPr marL="3" marR="3" marT="3" marB="3"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r>
              <a:tr h="277813">
                <a:tc>
                  <a:txBody>
                    <a:bodyPr/>
                    <a:lstStyle/>
                    <a:p>
                      <a:pPr marL="44450" marR="0" lvl="0" indent="0" algn="ctr" defTabSz="642938" rtl="0" eaLnBrk="1" fontAlgn="base" latinLnBrk="0" hangingPunct="1">
                        <a:lnSpc>
                          <a:spcPct val="100000"/>
                        </a:lnSpc>
                        <a:spcBef>
                          <a:spcPct val="0"/>
                        </a:spcBef>
                        <a:spcAft>
                          <a:spcPct val="0"/>
                        </a:spcAft>
                        <a:buClr>
                          <a:schemeClr val="tx2"/>
                        </a:buClr>
                        <a:buSzPct val="70000"/>
                        <a:buFont typeface="Wingdings" pitchFamily="-106" charset="2"/>
                        <a:buNone/>
                        <a:tabLst>
                          <a:tab pos="795338" algn="l"/>
                        </a:tabLst>
                      </a:pPr>
                      <a:r>
                        <a:rPr kumimoji="0" lang="en-US" sz="2000" b="0" i="0" u="none" strike="noStrike" cap="none" normalizeH="0" baseline="0">
                          <a:ln>
                            <a:noFill/>
                          </a:ln>
                          <a:solidFill>
                            <a:schemeClr val="tx1"/>
                          </a:solidFill>
                          <a:effectLst/>
                          <a:latin typeface="Optima" pitchFamily="-106" charset="0"/>
                        </a:rPr>
                        <a:t>11</a:t>
                      </a:r>
                    </a:p>
                  </a:txBody>
                  <a:tcPr marL="3" marR="3" marT="3" marB="3"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p>
                      <a:pPr marL="44450" marR="0" lvl="0" indent="0" algn="ctr" defTabSz="642938" rtl="0" eaLnBrk="1" fontAlgn="base" latinLnBrk="0" hangingPunct="1">
                        <a:lnSpc>
                          <a:spcPct val="100000"/>
                        </a:lnSpc>
                        <a:spcBef>
                          <a:spcPct val="0"/>
                        </a:spcBef>
                        <a:spcAft>
                          <a:spcPct val="0"/>
                        </a:spcAft>
                        <a:buClr>
                          <a:schemeClr val="tx2"/>
                        </a:buClr>
                        <a:buSzPct val="70000"/>
                        <a:buFont typeface="Wingdings" pitchFamily="-106" charset="2"/>
                        <a:buNone/>
                        <a:tabLst>
                          <a:tab pos="795338" algn="l"/>
                        </a:tabLst>
                      </a:pPr>
                      <a:r>
                        <a:rPr kumimoji="0" lang="en-US" sz="2000" b="0" i="0" u="none" strike="noStrike" cap="none" normalizeH="0" baseline="0">
                          <a:ln>
                            <a:noFill/>
                          </a:ln>
                          <a:solidFill>
                            <a:schemeClr val="tx1"/>
                          </a:solidFill>
                          <a:effectLst/>
                          <a:latin typeface="Optima" pitchFamily="-106" charset="0"/>
                        </a:rPr>
                        <a:t>0</a:t>
                      </a:r>
                    </a:p>
                  </a:txBody>
                  <a:tcPr marL="3" marR="3" marT="3" marB="3"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p>
                      <a:pPr marL="44450" marR="0" lvl="0" indent="0" algn="ctr" defTabSz="642938" rtl="0" eaLnBrk="1" fontAlgn="base" latinLnBrk="0" hangingPunct="1">
                        <a:lnSpc>
                          <a:spcPct val="100000"/>
                        </a:lnSpc>
                        <a:spcBef>
                          <a:spcPct val="0"/>
                        </a:spcBef>
                        <a:spcAft>
                          <a:spcPct val="0"/>
                        </a:spcAft>
                        <a:buClr>
                          <a:schemeClr val="tx2"/>
                        </a:buClr>
                        <a:buSzPct val="70000"/>
                        <a:buFont typeface="Wingdings" pitchFamily="-106" charset="2"/>
                        <a:buNone/>
                        <a:tabLst>
                          <a:tab pos="795338" algn="l"/>
                          <a:tab pos="2044700" algn="l"/>
                        </a:tabLst>
                      </a:pPr>
                      <a:r>
                        <a:rPr kumimoji="0" lang="en-US" sz="1100" b="0" i="0" u="none" strike="noStrike" cap="none" normalizeH="0" baseline="0">
                          <a:ln>
                            <a:noFill/>
                          </a:ln>
                          <a:solidFill>
                            <a:schemeClr val="tx1"/>
                          </a:solidFill>
                          <a:effectLst/>
                          <a:latin typeface="Optima" pitchFamily="-106" charset="0"/>
                        </a:rPr>
                        <a:t>TTL Expired</a:t>
                      </a:r>
                    </a:p>
                  </a:txBody>
                  <a:tcPr marL="3" marR="3" marT="3" marB="3"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r>
              <a:tr h="276225">
                <a:tc>
                  <a:txBody>
                    <a:bodyPr/>
                    <a:lstStyle/>
                    <a:p>
                      <a:pPr marL="44450" marR="0" lvl="0" indent="0" algn="ctr" defTabSz="642938" rtl="0" eaLnBrk="1" fontAlgn="base" latinLnBrk="0" hangingPunct="1">
                        <a:lnSpc>
                          <a:spcPct val="100000"/>
                        </a:lnSpc>
                        <a:spcBef>
                          <a:spcPct val="0"/>
                        </a:spcBef>
                        <a:spcAft>
                          <a:spcPct val="0"/>
                        </a:spcAft>
                        <a:buClr>
                          <a:schemeClr val="tx2"/>
                        </a:buClr>
                        <a:buSzPct val="70000"/>
                        <a:buFont typeface="Wingdings" pitchFamily="-106" charset="2"/>
                        <a:buNone/>
                        <a:tabLst>
                          <a:tab pos="795338" algn="l"/>
                        </a:tabLst>
                      </a:pPr>
                      <a:r>
                        <a:rPr kumimoji="0" lang="en-US" sz="2000" b="0" i="0" u="none" strike="noStrike" cap="none" normalizeH="0" baseline="0">
                          <a:ln>
                            <a:noFill/>
                          </a:ln>
                          <a:solidFill>
                            <a:schemeClr val="tx1"/>
                          </a:solidFill>
                          <a:effectLst/>
                          <a:latin typeface="Optima" pitchFamily="-106" charset="0"/>
                        </a:rPr>
                        <a:t>12</a:t>
                      </a:r>
                    </a:p>
                  </a:txBody>
                  <a:tcPr marL="3" marR="3" marT="3" marB="3"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p>
                      <a:pPr marL="44450" marR="0" lvl="0" indent="0" algn="ctr" defTabSz="642938" rtl="0" eaLnBrk="1" fontAlgn="base" latinLnBrk="0" hangingPunct="1">
                        <a:lnSpc>
                          <a:spcPct val="100000"/>
                        </a:lnSpc>
                        <a:spcBef>
                          <a:spcPct val="0"/>
                        </a:spcBef>
                        <a:spcAft>
                          <a:spcPct val="0"/>
                        </a:spcAft>
                        <a:buClr>
                          <a:schemeClr val="tx2"/>
                        </a:buClr>
                        <a:buSzPct val="70000"/>
                        <a:buFont typeface="Wingdings" pitchFamily="-106" charset="2"/>
                        <a:buNone/>
                        <a:tabLst>
                          <a:tab pos="795338" algn="l"/>
                        </a:tabLst>
                      </a:pPr>
                      <a:r>
                        <a:rPr kumimoji="0" lang="en-US" sz="2000" b="0" i="0" u="none" strike="noStrike" cap="none" normalizeH="0" baseline="0">
                          <a:ln>
                            <a:noFill/>
                          </a:ln>
                          <a:solidFill>
                            <a:schemeClr val="tx1"/>
                          </a:solidFill>
                          <a:effectLst/>
                          <a:latin typeface="Optima" pitchFamily="-106" charset="0"/>
                        </a:rPr>
                        <a:t>0</a:t>
                      </a:r>
                    </a:p>
                  </a:txBody>
                  <a:tcPr marL="3" marR="3" marT="3" marB="3"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p>
                      <a:pPr marL="44450" marR="0" lvl="0" indent="0" algn="ctr" defTabSz="642938" rtl="0" eaLnBrk="1" fontAlgn="base" latinLnBrk="0" hangingPunct="1">
                        <a:lnSpc>
                          <a:spcPct val="100000"/>
                        </a:lnSpc>
                        <a:spcBef>
                          <a:spcPct val="0"/>
                        </a:spcBef>
                        <a:spcAft>
                          <a:spcPct val="0"/>
                        </a:spcAft>
                        <a:buClr>
                          <a:schemeClr val="tx2"/>
                        </a:buClr>
                        <a:buSzPct val="70000"/>
                        <a:buFont typeface="Wingdings" pitchFamily="-106" charset="2"/>
                        <a:buNone/>
                        <a:tabLst>
                          <a:tab pos="795338" algn="l"/>
                          <a:tab pos="2044700" algn="l"/>
                        </a:tabLst>
                      </a:pPr>
                      <a:r>
                        <a:rPr kumimoji="0" lang="en-US" sz="1100" b="0" i="0" u="none" strike="noStrike" cap="none" normalizeH="0" baseline="0" dirty="0">
                          <a:ln>
                            <a:noFill/>
                          </a:ln>
                          <a:solidFill>
                            <a:schemeClr val="tx1"/>
                          </a:solidFill>
                          <a:effectLst/>
                          <a:latin typeface="Optima" pitchFamily="-106" charset="0"/>
                        </a:rPr>
                        <a:t>IP Header Bad</a:t>
                      </a:r>
                    </a:p>
                  </a:txBody>
                  <a:tcPr marL="3" marR="3" marT="3" marB="3"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
        <p:nvSpPr>
          <p:cNvPr id="2" name="Slide Number Placeholder 1"/>
          <p:cNvSpPr>
            <a:spLocks noGrp="1"/>
          </p:cNvSpPr>
          <p:nvPr>
            <p:ph type="sldNum" sz="quarter" idx="12"/>
          </p:nvPr>
        </p:nvSpPr>
        <p:spPr/>
        <p:txBody>
          <a:bodyPr/>
          <a:lstStyle/>
          <a:p>
            <a:fld id="{11DF7597-2A5D-104F-AA52-37B5E5C95611}" type="slidenum">
              <a:rPr lang="en-US" smtClean="0"/>
              <a:t>40</a:t>
            </a:fld>
            <a:endParaRPr lang="en-US"/>
          </a:p>
        </p:txBody>
      </p:sp>
    </p:spTree>
    <p:extLst>
      <p:ext uri="{BB962C8B-B14F-4D97-AF65-F5344CB8AC3E}">
        <p14:creationId xmlns:p14="http://schemas.microsoft.com/office/powerpoint/2010/main" val="3360988422"/>
      </p:ext>
    </p:extLst>
  </p:cSld>
  <p:clrMapOvr>
    <a:masterClrMapping/>
  </p:clrMapOv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702" name="Rectangle 6"/>
          <p:cNvSpPr>
            <a:spLocks noGrp="1" noChangeArrowheads="1"/>
          </p:cNvSpPr>
          <p:nvPr>
            <p:ph type="title"/>
          </p:nvPr>
        </p:nvSpPr>
        <p:spPr/>
        <p:txBody>
          <a:bodyPr/>
          <a:lstStyle/>
          <a:p>
            <a:r>
              <a:rPr lang="en-US"/>
              <a:t>Legitimate ICMP Activity</a:t>
            </a:r>
          </a:p>
        </p:txBody>
      </p:sp>
      <p:sp>
        <p:nvSpPr>
          <p:cNvPr id="157703" name="Rectangle 7"/>
          <p:cNvSpPr>
            <a:spLocks noGrp="1" noChangeArrowheads="1"/>
          </p:cNvSpPr>
          <p:nvPr>
            <p:ph sz="quarter" idx="1"/>
          </p:nvPr>
        </p:nvSpPr>
        <p:spPr/>
        <p:txBody>
          <a:bodyPr>
            <a:normAutofit fontScale="92500" lnSpcReduction="10000"/>
          </a:bodyPr>
          <a:lstStyle/>
          <a:p>
            <a:pPr>
              <a:lnSpc>
                <a:spcPct val="90000"/>
              </a:lnSpc>
            </a:pPr>
            <a:r>
              <a:rPr lang="en-US" sz="2200"/>
              <a:t>Routers deliver “host unreachable” message</a:t>
            </a:r>
          </a:p>
          <a:p>
            <a:pPr lvl="1">
              <a:lnSpc>
                <a:spcPct val="90000"/>
              </a:lnSpc>
            </a:pPr>
            <a:r>
              <a:rPr lang="en-US" sz="2000"/>
              <a:t>Common when hosts are shut down for maintenance or otherwise</a:t>
            </a:r>
          </a:p>
          <a:p>
            <a:pPr lvl="1">
              <a:lnSpc>
                <a:spcPct val="90000"/>
              </a:lnSpc>
            </a:pPr>
            <a:r>
              <a:rPr lang="en-US" sz="2000"/>
              <a:t>Can be used in reconnaissance information</a:t>
            </a:r>
          </a:p>
          <a:p>
            <a:pPr>
              <a:lnSpc>
                <a:spcPct val="90000"/>
              </a:lnSpc>
            </a:pPr>
            <a:r>
              <a:rPr lang="en-US" sz="2200"/>
              <a:t>Port unreachable</a:t>
            </a:r>
          </a:p>
          <a:p>
            <a:pPr lvl="1">
              <a:lnSpc>
                <a:spcPct val="90000"/>
              </a:lnSpc>
            </a:pPr>
            <a:r>
              <a:rPr lang="en-US" sz="2000"/>
              <a:t>ICMP can be used to check if a UDP port is open</a:t>
            </a:r>
          </a:p>
          <a:p>
            <a:pPr lvl="1">
              <a:lnSpc>
                <a:spcPct val="90000"/>
              </a:lnSpc>
            </a:pPr>
            <a:r>
              <a:rPr lang="en-US" sz="2000"/>
              <a:t>TCP ports reply with a RST/ACK flags</a:t>
            </a:r>
          </a:p>
          <a:p>
            <a:pPr>
              <a:lnSpc>
                <a:spcPct val="90000"/>
              </a:lnSpc>
            </a:pPr>
            <a:r>
              <a:rPr lang="en-US" sz="2200"/>
              <a:t>Routers sometime inform you that ICMP traffic is blocked!</a:t>
            </a:r>
          </a:p>
          <a:p>
            <a:pPr>
              <a:lnSpc>
                <a:spcPct val="90000"/>
              </a:lnSpc>
            </a:pPr>
            <a:r>
              <a:rPr lang="en-US" sz="2200"/>
              <a:t>Router redirect messages</a:t>
            </a:r>
          </a:p>
          <a:p>
            <a:pPr lvl="1">
              <a:lnSpc>
                <a:spcPct val="90000"/>
              </a:lnSpc>
            </a:pPr>
            <a:r>
              <a:rPr lang="en-US" sz="2000"/>
              <a:t>Informs host of a more optimum router</a:t>
            </a:r>
          </a:p>
          <a:p>
            <a:pPr>
              <a:lnSpc>
                <a:spcPct val="90000"/>
              </a:lnSpc>
            </a:pPr>
            <a:r>
              <a:rPr lang="en-US" sz="2200"/>
              <a:t>Need to fragment packets because MTU is exceeded</a:t>
            </a:r>
          </a:p>
          <a:p>
            <a:pPr>
              <a:lnSpc>
                <a:spcPct val="90000"/>
              </a:lnSpc>
            </a:pPr>
            <a:r>
              <a:rPr lang="en-US" sz="2200"/>
              <a:t>TTL expired (time exceeded in transit) </a:t>
            </a:r>
          </a:p>
        </p:txBody>
      </p:sp>
      <p:sp>
        <p:nvSpPr>
          <p:cNvPr id="2" name="Slide Number Placeholder 1"/>
          <p:cNvSpPr>
            <a:spLocks noGrp="1"/>
          </p:cNvSpPr>
          <p:nvPr>
            <p:ph type="sldNum" sz="quarter" idx="12"/>
          </p:nvPr>
        </p:nvSpPr>
        <p:spPr/>
        <p:txBody>
          <a:bodyPr/>
          <a:lstStyle/>
          <a:p>
            <a:fld id="{11DF7597-2A5D-104F-AA52-37B5E5C95611}" type="slidenum">
              <a:rPr lang="en-US" smtClean="0"/>
              <a:t>41</a:t>
            </a:fld>
            <a:endParaRPr lang="en-US"/>
          </a:p>
        </p:txBody>
      </p:sp>
    </p:spTree>
    <p:extLst>
      <p:ext uri="{BB962C8B-B14F-4D97-AF65-F5344CB8AC3E}">
        <p14:creationId xmlns:p14="http://schemas.microsoft.com/office/powerpoint/2010/main" val="2354342748"/>
      </p:ext>
    </p:extLst>
  </p:cSld>
  <p:clrMapOvr>
    <a:masterClrMapping/>
  </p:clrMapOv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11DF7597-2A5D-104F-AA52-37B5E5C95611}" type="slidenum">
              <a:rPr lang="en-US" smtClean="0"/>
              <a:t>42</a:t>
            </a:fld>
            <a:endParaRPr lang="en-US"/>
          </a:p>
        </p:txBody>
      </p:sp>
      <p:pic>
        <p:nvPicPr>
          <p:cNvPr id="5" name="Picture 4" descr="InsideCover.emf"/>
          <p:cNvPicPr>
            <a:picLocks noChangeAspect="1"/>
          </p:cNvPicPr>
          <p:nvPr/>
        </p:nvPicPr>
        <p:blipFill>
          <a:blip r:embed="rId2" cstate="print"/>
          <a:stretch>
            <a:fillRect/>
          </a:stretch>
        </p:blipFill>
        <p:spPr>
          <a:xfrm>
            <a:off x="0" y="249285"/>
            <a:ext cx="9144000" cy="6359429"/>
          </a:xfrm>
          <a:prstGeom prst="rect">
            <a:avLst/>
          </a:prstGeom>
        </p:spPr>
      </p:pic>
      <p:sp>
        <p:nvSpPr>
          <p:cNvPr id="6" name="TextBox 5"/>
          <p:cNvSpPr txBox="1"/>
          <p:nvPr/>
        </p:nvSpPr>
        <p:spPr>
          <a:xfrm>
            <a:off x="83862" y="83872"/>
            <a:ext cx="1956034" cy="369332"/>
          </a:xfrm>
          <a:prstGeom prst="rect">
            <a:avLst/>
          </a:prstGeom>
          <a:noFill/>
        </p:spPr>
        <p:txBody>
          <a:bodyPr wrap="none" rtlCol="0">
            <a:spAutoFit/>
          </a:bodyPr>
          <a:lstStyle/>
          <a:p>
            <a:r>
              <a:rPr lang="en-US" dirty="0" smtClean="0"/>
              <a:t>Slide from </a:t>
            </a:r>
            <a:r>
              <a:rPr lang="en-US" dirty="0" err="1" smtClean="0"/>
              <a:t>Agrawal</a:t>
            </a:r>
            <a:endParaRPr lang="en-US" dirty="0"/>
          </a:p>
        </p:txBody>
      </p:sp>
    </p:spTree>
    <p:extLst>
      <p:ext uri="{BB962C8B-B14F-4D97-AF65-F5344CB8AC3E}">
        <p14:creationId xmlns:p14="http://schemas.microsoft.com/office/powerpoint/2010/main" val="32814998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p:txBody>
          <a:bodyPr/>
          <a:lstStyle/>
          <a:p>
            <a:pPr eaLnBrk="1" hangingPunct="1"/>
            <a:r>
              <a:rPr lang="en-US" altLang="en-US" smtClean="0">
                <a:solidFill>
                  <a:srgbClr val="7B9899"/>
                </a:solidFill>
              </a:rPr>
              <a:t>Example: E-mail</a:t>
            </a:r>
          </a:p>
        </p:txBody>
      </p:sp>
      <p:sp>
        <p:nvSpPr>
          <p:cNvPr id="44035" name="Rectangle 3"/>
          <p:cNvSpPr>
            <a:spLocks noGrp="1" noChangeArrowheads="1"/>
          </p:cNvSpPr>
          <p:nvPr>
            <p:ph sz="quarter" idx="1"/>
          </p:nvPr>
        </p:nvSpPr>
        <p:spPr>
          <a:xfrm>
            <a:off x="301625" y="1856509"/>
            <a:ext cx="8504238" cy="4242666"/>
          </a:xfrm>
        </p:spPr>
        <p:txBody>
          <a:bodyPr/>
          <a:lstStyle/>
          <a:p>
            <a:pPr eaLnBrk="1" hangingPunct="1">
              <a:lnSpc>
                <a:spcPct val="90000"/>
              </a:lnSpc>
            </a:pPr>
            <a:r>
              <a:rPr lang="en-US" altLang="en-US" sz="2800" dirty="0" smtClean="0"/>
              <a:t>Characteristics of E-Mail</a:t>
            </a:r>
          </a:p>
          <a:p>
            <a:pPr lvl="1" eaLnBrk="1" hangingPunct="1">
              <a:lnSpc>
                <a:spcPct val="90000"/>
              </a:lnSpc>
            </a:pPr>
            <a:r>
              <a:rPr lang="en-US" altLang="en-US" sz="2400" dirty="0" smtClean="0"/>
              <a:t>Store-and-forward </a:t>
            </a:r>
          </a:p>
          <a:p>
            <a:pPr lvl="1" eaLnBrk="1" hangingPunct="1">
              <a:lnSpc>
                <a:spcPct val="90000"/>
              </a:lnSpc>
            </a:pPr>
            <a:r>
              <a:rPr lang="en-US" altLang="en-US" sz="2400" dirty="0" smtClean="0"/>
              <a:t>Asynchronous communications</a:t>
            </a:r>
          </a:p>
          <a:p>
            <a:pPr lvl="1" eaLnBrk="1" hangingPunct="1">
              <a:lnSpc>
                <a:spcPct val="90000"/>
              </a:lnSpc>
            </a:pPr>
            <a:r>
              <a:rPr lang="en-US" altLang="en-US" sz="2400" dirty="0" smtClean="0"/>
              <a:t>Mailbox and machine identifiers</a:t>
            </a:r>
          </a:p>
          <a:p>
            <a:pPr eaLnBrk="1" hangingPunct="1">
              <a:lnSpc>
                <a:spcPct val="90000"/>
              </a:lnSpc>
            </a:pPr>
            <a:r>
              <a:rPr lang="en-US" altLang="en-US" sz="2800" dirty="0" smtClean="0"/>
              <a:t>Systems</a:t>
            </a:r>
          </a:p>
          <a:p>
            <a:pPr lvl="1" eaLnBrk="1" hangingPunct="1">
              <a:lnSpc>
                <a:spcPct val="90000"/>
              </a:lnSpc>
            </a:pPr>
            <a:r>
              <a:rPr lang="en-US" altLang="en-US" sz="2400" dirty="0" smtClean="0"/>
              <a:t>Mail server</a:t>
            </a:r>
          </a:p>
          <a:p>
            <a:pPr lvl="1" eaLnBrk="1" hangingPunct="1">
              <a:lnSpc>
                <a:spcPct val="90000"/>
              </a:lnSpc>
            </a:pPr>
            <a:r>
              <a:rPr lang="en-US" altLang="en-US" sz="2400" dirty="0" smtClean="0"/>
              <a:t>Mail client</a:t>
            </a:r>
          </a:p>
          <a:p>
            <a:pPr lvl="1" eaLnBrk="1" hangingPunct="1">
              <a:lnSpc>
                <a:spcPct val="90000"/>
              </a:lnSpc>
            </a:pPr>
            <a:r>
              <a:rPr lang="en-US" altLang="en-US" sz="2400" dirty="0" smtClean="0"/>
              <a:t>Protocols</a:t>
            </a:r>
          </a:p>
          <a:p>
            <a:pPr lvl="2" eaLnBrk="1" hangingPunct="1">
              <a:lnSpc>
                <a:spcPct val="90000"/>
              </a:lnSpc>
            </a:pPr>
            <a:r>
              <a:rPr lang="en-US" altLang="en-US" dirty="0" smtClean="0"/>
              <a:t>Inter-server: SMTP</a:t>
            </a:r>
          </a:p>
          <a:p>
            <a:pPr lvl="2" eaLnBrk="1" hangingPunct="1">
              <a:lnSpc>
                <a:spcPct val="90000"/>
              </a:lnSpc>
            </a:pPr>
            <a:r>
              <a:rPr lang="en-US" altLang="en-US" dirty="0" smtClean="0"/>
              <a:t>Client-server: POP3/IMAP4</a:t>
            </a:r>
          </a:p>
        </p:txBody>
      </p:sp>
      <p:sp>
        <p:nvSpPr>
          <p:cNvPr id="44036" name="Slide Number Placeholder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8895E96A-208E-4809-9A23-C7F58CA50595}" type="slidenum">
              <a:rPr lang="en-US" altLang="en-US">
                <a:solidFill>
                  <a:srgbClr val="7B9899"/>
                </a:solidFill>
              </a:rPr>
              <a:pPr/>
              <a:t>43</a:t>
            </a:fld>
            <a:endParaRPr lang="en-US" altLang="en-US">
              <a:solidFill>
                <a:srgbClr val="7B9899"/>
              </a:solidFill>
            </a:endParaRPr>
          </a:p>
        </p:txBody>
      </p:sp>
    </p:spTree>
    <p:extLst>
      <p:ext uri="{BB962C8B-B14F-4D97-AF65-F5344CB8AC3E}">
        <p14:creationId xmlns:p14="http://schemas.microsoft.com/office/powerpoint/2010/main" val="224727766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p:txBody>
          <a:bodyPr/>
          <a:lstStyle/>
          <a:p>
            <a:pPr eaLnBrk="1" hangingPunct="1"/>
            <a:r>
              <a:rPr lang="en-US" altLang="en-US" smtClean="0">
                <a:solidFill>
                  <a:srgbClr val="7B9899"/>
                </a:solidFill>
              </a:rPr>
              <a:t>Structure of a Mail Message</a:t>
            </a:r>
          </a:p>
        </p:txBody>
      </p:sp>
      <p:pic>
        <p:nvPicPr>
          <p:cNvPr id="45059" name="Picture 4"/>
          <p:cNvPicPr>
            <a:picLocks noGrp="1" noChangeAspect="1" noChangeArrowheads="1"/>
          </p:cNvPicPr>
          <p:nvPr>
            <p:ph sz="quarter" idx="1"/>
          </p:nvPr>
        </p:nvPicPr>
        <p:blipFill>
          <a:blip r:embed="rId3">
            <a:extLst>
              <a:ext uri="{28A0092B-C50C-407E-A947-70E740481C1C}">
                <a14:useLocalDpi xmlns:a14="http://schemas.microsoft.com/office/drawing/2010/main" val="0"/>
              </a:ext>
            </a:extLst>
          </a:blip>
          <a:srcRect/>
          <a:stretch>
            <a:fillRect/>
          </a:stretch>
        </p:blipFill>
        <p:spPr>
          <a:xfrm>
            <a:off x="1752600" y="1624013"/>
            <a:ext cx="5943600" cy="4678362"/>
          </a:xfrm>
          <a:noFill/>
        </p:spPr>
      </p:pic>
      <p:sp>
        <p:nvSpPr>
          <p:cNvPr id="45060" name="Slide Number Placeholder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1A55149E-7DD6-473B-B423-86AEE399199B}" type="slidenum">
              <a:rPr lang="en-US" altLang="en-US">
                <a:solidFill>
                  <a:srgbClr val="7B9899"/>
                </a:solidFill>
              </a:rPr>
              <a:pPr/>
              <a:t>44</a:t>
            </a:fld>
            <a:endParaRPr lang="en-US" altLang="en-US">
              <a:solidFill>
                <a:srgbClr val="7B9899"/>
              </a:solidFill>
            </a:endParaRPr>
          </a:p>
        </p:txBody>
      </p:sp>
    </p:spTree>
    <p:extLst>
      <p:ext uri="{BB962C8B-B14F-4D97-AF65-F5344CB8AC3E}">
        <p14:creationId xmlns:p14="http://schemas.microsoft.com/office/powerpoint/2010/main" val="116860019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p:txBody>
          <a:bodyPr/>
          <a:lstStyle/>
          <a:p>
            <a:pPr eaLnBrk="1" hangingPunct="1"/>
            <a:r>
              <a:rPr lang="en-US" altLang="en-US" smtClean="0">
                <a:solidFill>
                  <a:srgbClr val="7B9899"/>
                </a:solidFill>
              </a:rPr>
              <a:t>E-mail System Structure</a:t>
            </a:r>
          </a:p>
        </p:txBody>
      </p:sp>
      <p:pic>
        <p:nvPicPr>
          <p:cNvPr id="46083" name="Picture 4"/>
          <p:cNvPicPr>
            <a:picLocks noGrp="1" noChangeAspect="1" noChangeArrowheads="1"/>
          </p:cNvPicPr>
          <p:nvPr>
            <p:ph sz="quarter" idx="1"/>
          </p:nvPr>
        </p:nvPicPr>
        <p:blipFill>
          <a:blip r:embed="rId3">
            <a:extLst>
              <a:ext uri="{28A0092B-C50C-407E-A947-70E740481C1C}">
                <a14:useLocalDpi xmlns:a14="http://schemas.microsoft.com/office/drawing/2010/main" val="0"/>
              </a:ext>
            </a:extLst>
          </a:blip>
          <a:srcRect/>
          <a:stretch>
            <a:fillRect/>
          </a:stretch>
        </p:blipFill>
        <p:spPr>
          <a:xfrm>
            <a:off x="1828800" y="1737361"/>
            <a:ext cx="5199063" cy="4970463"/>
          </a:xfrm>
          <a:noFill/>
        </p:spPr>
      </p:pic>
      <p:sp>
        <p:nvSpPr>
          <p:cNvPr id="46084" name="Slide Number Placeholder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49BCA35D-1E72-44CA-ACC6-1D330A2354BA}" type="slidenum">
              <a:rPr lang="en-US" altLang="en-US">
                <a:solidFill>
                  <a:srgbClr val="7B9899"/>
                </a:solidFill>
              </a:rPr>
              <a:pPr/>
              <a:t>45</a:t>
            </a:fld>
            <a:endParaRPr lang="en-US" altLang="en-US">
              <a:solidFill>
                <a:srgbClr val="7B9899"/>
              </a:solidFill>
            </a:endParaRPr>
          </a:p>
        </p:txBody>
      </p:sp>
    </p:spTree>
    <p:extLst>
      <p:ext uri="{BB962C8B-B14F-4D97-AF65-F5344CB8AC3E}">
        <p14:creationId xmlns:p14="http://schemas.microsoft.com/office/powerpoint/2010/main" val="415973293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p:txBody>
          <a:bodyPr/>
          <a:lstStyle/>
          <a:p>
            <a:pPr eaLnBrk="1" hangingPunct="1"/>
            <a:r>
              <a:rPr lang="en-US" altLang="en-US" smtClean="0">
                <a:solidFill>
                  <a:srgbClr val="7B9899"/>
                </a:solidFill>
              </a:rPr>
              <a:t>Post Office Protocol (POP)</a:t>
            </a:r>
          </a:p>
        </p:txBody>
      </p:sp>
      <p:pic>
        <p:nvPicPr>
          <p:cNvPr id="47107" name="Picture 4"/>
          <p:cNvPicPr>
            <a:picLocks noGrp="1" noChangeAspect="1" noChangeArrowheads="1"/>
          </p:cNvPicPr>
          <p:nvPr>
            <p:ph sz="quarter" idx="1"/>
          </p:nvPr>
        </p:nvPicPr>
        <p:blipFill>
          <a:blip r:embed="rId3">
            <a:extLst>
              <a:ext uri="{28A0092B-C50C-407E-A947-70E740481C1C}">
                <a14:useLocalDpi xmlns:a14="http://schemas.microsoft.com/office/drawing/2010/main" val="0"/>
              </a:ext>
            </a:extLst>
          </a:blip>
          <a:srcRect/>
          <a:stretch>
            <a:fillRect/>
          </a:stretch>
        </p:blipFill>
        <p:spPr>
          <a:xfrm>
            <a:off x="685800" y="1981200"/>
            <a:ext cx="7772400" cy="3235325"/>
          </a:xfrm>
          <a:noFill/>
        </p:spPr>
      </p:pic>
      <p:sp>
        <p:nvSpPr>
          <p:cNvPr id="47108" name="Slide Number Placeholder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0DC6DC69-4E2C-4820-96CC-824C1A045633}" type="slidenum">
              <a:rPr lang="en-US" altLang="en-US">
                <a:solidFill>
                  <a:srgbClr val="7B9899"/>
                </a:solidFill>
              </a:rPr>
              <a:pPr/>
              <a:t>46</a:t>
            </a:fld>
            <a:endParaRPr lang="en-US" altLang="en-US">
              <a:solidFill>
                <a:srgbClr val="7B9899"/>
              </a:solidFill>
            </a:endParaRPr>
          </a:p>
        </p:txBody>
      </p:sp>
    </p:spTree>
    <p:extLst>
      <p:ext uri="{BB962C8B-B14F-4D97-AF65-F5344CB8AC3E}">
        <p14:creationId xmlns:p14="http://schemas.microsoft.com/office/powerpoint/2010/main" val="6498500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pPr eaLnBrk="1" hangingPunct="1"/>
            <a:r>
              <a:rPr lang="en-US" altLang="en-US" smtClean="0">
                <a:solidFill>
                  <a:srgbClr val="7B9899"/>
                </a:solidFill>
              </a:rPr>
              <a:t>Example: File Transfer</a:t>
            </a:r>
          </a:p>
        </p:txBody>
      </p:sp>
      <p:sp>
        <p:nvSpPr>
          <p:cNvPr id="51203" name="Rectangle 3"/>
          <p:cNvSpPr>
            <a:spLocks noGrp="1" noChangeArrowheads="1"/>
          </p:cNvSpPr>
          <p:nvPr>
            <p:ph sz="quarter" idx="1"/>
          </p:nvPr>
        </p:nvSpPr>
        <p:spPr>
          <a:xfrm>
            <a:off x="301625" y="1898073"/>
            <a:ext cx="8504238" cy="4201102"/>
          </a:xfrm>
        </p:spPr>
        <p:txBody>
          <a:bodyPr/>
          <a:lstStyle/>
          <a:p>
            <a:pPr eaLnBrk="1" hangingPunct="1">
              <a:lnSpc>
                <a:spcPct val="90000"/>
              </a:lnSpc>
            </a:pPr>
            <a:r>
              <a:rPr lang="en-US" altLang="en-US" dirty="0" smtClean="0"/>
              <a:t>The traditional means of sending non-ASCII information</a:t>
            </a:r>
          </a:p>
          <a:p>
            <a:pPr eaLnBrk="1" hangingPunct="1">
              <a:lnSpc>
                <a:spcPct val="90000"/>
              </a:lnSpc>
            </a:pPr>
            <a:r>
              <a:rPr lang="en-US" altLang="en-US" dirty="0" smtClean="0"/>
              <a:t>Users needed accounts on both machines </a:t>
            </a:r>
          </a:p>
          <a:p>
            <a:pPr eaLnBrk="1" hangingPunct="1">
              <a:lnSpc>
                <a:spcPct val="90000"/>
              </a:lnSpc>
            </a:pPr>
            <a:r>
              <a:rPr lang="en-US" altLang="en-US" dirty="0" smtClean="0"/>
              <a:t>Anonymous logins evolved to make information public</a:t>
            </a:r>
          </a:p>
          <a:p>
            <a:pPr eaLnBrk="1" hangingPunct="1">
              <a:lnSpc>
                <a:spcPct val="90000"/>
              </a:lnSpc>
            </a:pPr>
            <a:r>
              <a:rPr lang="en-US" altLang="en-US" i="1" dirty="0" smtClean="0"/>
              <a:t>Archie</a:t>
            </a:r>
            <a:r>
              <a:rPr lang="en-US" altLang="en-US" dirty="0" smtClean="0"/>
              <a:t> servers were established to help users locate public FTP sites</a:t>
            </a:r>
          </a:p>
        </p:txBody>
      </p:sp>
      <p:sp>
        <p:nvSpPr>
          <p:cNvPr id="51204" name="Slide Number Placeholder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2C3D3E16-2EE6-4CF3-8C80-B2CE21BE209D}" type="slidenum">
              <a:rPr lang="en-US" altLang="en-US">
                <a:solidFill>
                  <a:srgbClr val="7B9899"/>
                </a:solidFill>
              </a:rPr>
              <a:pPr/>
              <a:t>47</a:t>
            </a:fld>
            <a:endParaRPr lang="en-US" altLang="en-US">
              <a:solidFill>
                <a:srgbClr val="7B9899"/>
              </a:solidFill>
            </a:endParaRPr>
          </a:p>
        </p:txBody>
      </p:sp>
    </p:spTree>
    <p:extLst>
      <p:ext uri="{BB962C8B-B14F-4D97-AF65-F5344CB8AC3E}">
        <p14:creationId xmlns:p14="http://schemas.microsoft.com/office/powerpoint/2010/main" val="96695499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5"/>
          <p:cNvSpPr>
            <a:spLocks noGrp="1" noChangeArrowheads="1"/>
          </p:cNvSpPr>
          <p:nvPr>
            <p:ph type="title"/>
          </p:nvPr>
        </p:nvSpPr>
        <p:spPr/>
        <p:txBody>
          <a:bodyPr/>
          <a:lstStyle/>
          <a:p>
            <a:pPr eaLnBrk="1" hangingPunct="1"/>
            <a:r>
              <a:rPr lang="en-US" altLang="en-US" smtClean="0">
                <a:solidFill>
                  <a:srgbClr val="7B9899"/>
                </a:solidFill>
              </a:rPr>
              <a:t>FTP</a:t>
            </a:r>
          </a:p>
        </p:txBody>
      </p:sp>
      <p:pic>
        <p:nvPicPr>
          <p:cNvPr id="52227" name="Picture 4"/>
          <p:cNvPicPr>
            <a:picLocks noGrp="1" noChangeAspect="1" noChangeArrowheads="1"/>
          </p:cNvPicPr>
          <p:nvPr>
            <p:ph sz="quarter" idx="1"/>
          </p:nvPr>
        </p:nvPicPr>
        <p:blipFill>
          <a:blip r:embed="rId3">
            <a:extLst>
              <a:ext uri="{28A0092B-C50C-407E-A947-70E740481C1C}">
                <a14:useLocalDpi xmlns:a14="http://schemas.microsoft.com/office/drawing/2010/main" val="0"/>
              </a:ext>
            </a:extLst>
          </a:blip>
          <a:srcRect/>
          <a:stretch>
            <a:fillRect/>
          </a:stretch>
        </p:blipFill>
        <p:spPr>
          <a:xfrm>
            <a:off x="838200" y="1828800"/>
            <a:ext cx="7772400" cy="3606800"/>
          </a:xfrm>
          <a:noFill/>
        </p:spPr>
      </p:pic>
      <p:sp>
        <p:nvSpPr>
          <p:cNvPr id="52228" name="Slide Number Placeholder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90719378-22CE-4D6F-901C-072F13AF2981}" type="slidenum">
              <a:rPr lang="en-US" altLang="en-US">
                <a:solidFill>
                  <a:srgbClr val="7B9899"/>
                </a:solidFill>
              </a:rPr>
              <a:pPr/>
              <a:t>48</a:t>
            </a:fld>
            <a:endParaRPr lang="en-US" altLang="en-US">
              <a:solidFill>
                <a:srgbClr val="7B9899"/>
              </a:solidFill>
            </a:endParaRPr>
          </a:p>
        </p:txBody>
      </p:sp>
    </p:spTree>
    <p:extLst>
      <p:ext uri="{BB962C8B-B14F-4D97-AF65-F5344CB8AC3E}">
        <p14:creationId xmlns:p14="http://schemas.microsoft.com/office/powerpoint/2010/main" val="402038477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p:txBody>
          <a:bodyPr/>
          <a:lstStyle/>
          <a:p>
            <a:pPr eaLnBrk="1" hangingPunct="1"/>
            <a:r>
              <a:rPr lang="en-US" altLang="en-US" smtClean="0">
                <a:solidFill>
                  <a:srgbClr val="7B9899"/>
                </a:solidFill>
              </a:rPr>
              <a:t>Example: Telnet</a:t>
            </a:r>
          </a:p>
        </p:txBody>
      </p:sp>
      <p:sp>
        <p:nvSpPr>
          <p:cNvPr id="53251" name="Rectangle 3"/>
          <p:cNvSpPr>
            <a:spLocks noGrp="1" noChangeArrowheads="1"/>
          </p:cNvSpPr>
          <p:nvPr>
            <p:ph sz="quarter" idx="1"/>
          </p:nvPr>
        </p:nvSpPr>
        <p:spPr>
          <a:xfrm>
            <a:off x="301625" y="1737361"/>
            <a:ext cx="8504238" cy="4361814"/>
          </a:xfrm>
        </p:spPr>
        <p:txBody>
          <a:bodyPr/>
          <a:lstStyle/>
          <a:p>
            <a:pPr eaLnBrk="1" hangingPunct="1"/>
            <a:r>
              <a:rPr lang="en-US" altLang="en-US" dirty="0" smtClean="0"/>
              <a:t>Allows users to remotely log in to a machine</a:t>
            </a:r>
          </a:p>
          <a:p>
            <a:pPr eaLnBrk="1" hangingPunct="1"/>
            <a:r>
              <a:rPr lang="en-US" altLang="en-US" dirty="0" smtClean="0"/>
              <a:t>Permits ASCII-only interface</a:t>
            </a:r>
          </a:p>
        </p:txBody>
      </p:sp>
      <p:sp>
        <p:nvSpPr>
          <p:cNvPr id="53252" name="Slide Number Placeholder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C2F69AB4-351A-4A52-9F6C-CD42E5E102A6}" type="slidenum">
              <a:rPr lang="en-US" altLang="en-US">
                <a:solidFill>
                  <a:srgbClr val="7B9899"/>
                </a:solidFill>
              </a:rPr>
              <a:pPr/>
              <a:t>49</a:t>
            </a:fld>
            <a:endParaRPr lang="en-US" altLang="en-US">
              <a:solidFill>
                <a:srgbClr val="7B9899"/>
              </a:solidFill>
            </a:endParaRPr>
          </a:p>
        </p:txBody>
      </p:sp>
    </p:spTree>
    <p:extLst>
      <p:ext uri="{BB962C8B-B14F-4D97-AF65-F5344CB8AC3E}">
        <p14:creationId xmlns:p14="http://schemas.microsoft.com/office/powerpoint/2010/main" val="38163754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3 Ways to Allocate IP addresses with DHCP</a:t>
            </a:r>
            <a:endParaRPr lang="en-US" dirty="0"/>
          </a:p>
        </p:txBody>
      </p:sp>
      <p:sp>
        <p:nvSpPr>
          <p:cNvPr id="3" name="Content Placeholder 2"/>
          <p:cNvSpPr>
            <a:spLocks noGrp="1"/>
          </p:cNvSpPr>
          <p:nvPr>
            <p:ph idx="1"/>
          </p:nvPr>
        </p:nvSpPr>
        <p:spPr/>
        <p:txBody>
          <a:bodyPr/>
          <a:lstStyle/>
          <a:p>
            <a:pPr lvl="1"/>
            <a:r>
              <a:rPr lang="en-US" dirty="0" smtClean="0"/>
              <a:t>Automatic</a:t>
            </a:r>
            <a:r>
              <a:rPr lang="en-US" dirty="0"/>
              <a:t>: permanent assignment</a:t>
            </a:r>
          </a:p>
          <a:p>
            <a:pPr lvl="2"/>
            <a:r>
              <a:rPr lang="en-US" dirty="0"/>
              <a:t>Popular for servers, wireless APs, etc.</a:t>
            </a:r>
          </a:p>
          <a:p>
            <a:pPr lvl="1"/>
            <a:r>
              <a:rPr lang="en-US" dirty="0"/>
              <a:t>Manual: fixed but refreshed periodically</a:t>
            </a:r>
          </a:p>
          <a:p>
            <a:pPr lvl="2"/>
            <a:r>
              <a:rPr lang="en-US" dirty="0"/>
              <a:t>Popular for support devices such as printers</a:t>
            </a:r>
          </a:p>
          <a:p>
            <a:pPr lvl="1"/>
            <a:r>
              <a:rPr lang="en-US" dirty="0"/>
              <a:t>Dynamic: leased for short time from address pool</a:t>
            </a:r>
          </a:p>
          <a:p>
            <a:pPr lvl="2"/>
            <a:r>
              <a:rPr lang="en-US" dirty="0"/>
              <a:t>Allows address reuse</a:t>
            </a:r>
          </a:p>
          <a:p>
            <a:pPr lvl="2"/>
            <a:r>
              <a:rPr lang="en-US" dirty="0"/>
              <a:t>Popular in ISPs and enterprise clients</a:t>
            </a:r>
          </a:p>
          <a:p>
            <a:pPr lvl="2"/>
            <a:r>
              <a:rPr lang="en-US" dirty="0"/>
              <a:t>Provides support for mobile </a:t>
            </a:r>
            <a:r>
              <a:rPr lang="en-US" dirty="0" smtClean="0"/>
              <a:t>users</a:t>
            </a:r>
            <a:endParaRPr lang="en-US" dirty="0"/>
          </a:p>
        </p:txBody>
      </p:sp>
      <p:sp>
        <p:nvSpPr>
          <p:cNvPr id="4" name="Slide Number Placeholder 3"/>
          <p:cNvSpPr>
            <a:spLocks noGrp="1"/>
          </p:cNvSpPr>
          <p:nvPr>
            <p:ph type="sldNum" sz="quarter" idx="12"/>
          </p:nvPr>
        </p:nvSpPr>
        <p:spPr/>
        <p:txBody>
          <a:bodyPr/>
          <a:lstStyle/>
          <a:p>
            <a:fld id="{11DF7597-2A5D-104F-AA52-37B5E5C95611}" type="slidenum">
              <a:rPr lang="en-US" smtClean="0"/>
              <a:t>5</a:t>
            </a:fld>
            <a:endParaRPr lang="en-US"/>
          </a:p>
        </p:txBody>
      </p:sp>
    </p:spTree>
    <p:extLst>
      <p:ext uri="{BB962C8B-B14F-4D97-AF65-F5344CB8AC3E}">
        <p14:creationId xmlns:p14="http://schemas.microsoft.com/office/powerpoint/2010/main" val="711653671"/>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p:txBody>
          <a:bodyPr/>
          <a:lstStyle/>
          <a:p>
            <a:pPr eaLnBrk="1" hangingPunct="1"/>
            <a:r>
              <a:rPr lang="en-US" altLang="en-US" smtClean="0">
                <a:solidFill>
                  <a:srgbClr val="7B9899"/>
                </a:solidFill>
              </a:rPr>
              <a:t>Telnet</a:t>
            </a:r>
          </a:p>
        </p:txBody>
      </p:sp>
      <p:pic>
        <p:nvPicPr>
          <p:cNvPr id="54275" name="Picture 4"/>
          <p:cNvPicPr>
            <a:picLocks noGrp="1" noChangeAspect="1" noChangeArrowheads="1"/>
          </p:cNvPicPr>
          <p:nvPr>
            <p:ph sz="quarter" idx="1"/>
          </p:nvPr>
        </p:nvPicPr>
        <p:blipFill>
          <a:blip r:embed="rId3">
            <a:extLst>
              <a:ext uri="{28A0092B-C50C-407E-A947-70E740481C1C}">
                <a14:useLocalDpi xmlns:a14="http://schemas.microsoft.com/office/drawing/2010/main" val="0"/>
              </a:ext>
            </a:extLst>
          </a:blip>
          <a:srcRect/>
          <a:stretch>
            <a:fillRect/>
          </a:stretch>
        </p:blipFill>
        <p:spPr>
          <a:xfrm>
            <a:off x="685800" y="1828800"/>
            <a:ext cx="7772400" cy="3624263"/>
          </a:xfrm>
          <a:noFill/>
        </p:spPr>
      </p:pic>
      <p:sp>
        <p:nvSpPr>
          <p:cNvPr id="54276" name="Slide Number Placeholder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507A947B-A741-43CA-A2AF-7AE625DB6EED}" type="slidenum">
              <a:rPr lang="en-US" altLang="en-US">
                <a:solidFill>
                  <a:srgbClr val="7B9899"/>
                </a:solidFill>
              </a:rPr>
              <a:pPr/>
              <a:t>50</a:t>
            </a:fld>
            <a:endParaRPr lang="en-US" altLang="en-US">
              <a:solidFill>
                <a:srgbClr val="7B9899"/>
              </a:solidFill>
            </a:endParaRPr>
          </a:p>
        </p:txBody>
      </p:sp>
    </p:spTree>
    <p:extLst>
      <p:ext uri="{BB962C8B-B14F-4D97-AF65-F5344CB8AC3E}">
        <p14:creationId xmlns:p14="http://schemas.microsoft.com/office/powerpoint/2010/main" val="127049569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p:txBody>
          <a:bodyPr/>
          <a:lstStyle/>
          <a:p>
            <a:pPr eaLnBrk="1" hangingPunct="1"/>
            <a:r>
              <a:rPr lang="en-US" altLang="en-US" sz="3600" smtClean="0">
                <a:solidFill>
                  <a:srgbClr val="7B9899"/>
                </a:solidFill>
              </a:rPr>
              <a:t>Distributed Services and WWW</a:t>
            </a:r>
          </a:p>
        </p:txBody>
      </p:sp>
      <p:pic>
        <p:nvPicPr>
          <p:cNvPr id="55299" name="Picture 4"/>
          <p:cNvPicPr>
            <a:picLocks noGrp="1" noChangeAspect="1" noChangeArrowheads="1"/>
          </p:cNvPicPr>
          <p:nvPr>
            <p:ph sz="quarter" idx="1"/>
          </p:nvPr>
        </p:nvPicPr>
        <p:blipFill>
          <a:blip r:embed="rId3">
            <a:extLst>
              <a:ext uri="{28A0092B-C50C-407E-A947-70E740481C1C}">
                <a14:useLocalDpi xmlns:a14="http://schemas.microsoft.com/office/drawing/2010/main" val="0"/>
              </a:ext>
            </a:extLst>
          </a:blip>
          <a:srcRect/>
          <a:stretch>
            <a:fillRect/>
          </a:stretch>
        </p:blipFill>
        <p:spPr>
          <a:xfrm>
            <a:off x="1828800" y="1988127"/>
            <a:ext cx="4524375" cy="4114800"/>
          </a:xfrm>
          <a:noFill/>
        </p:spPr>
      </p:pic>
      <p:sp>
        <p:nvSpPr>
          <p:cNvPr id="55300" name="Slide Number Placeholder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B3E72458-3FA8-45AC-BBC1-6E0F2ED8F3E7}" type="slidenum">
              <a:rPr lang="en-US" altLang="en-US">
                <a:solidFill>
                  <a:srgbClr val="7B9899"/>
                </a:solidFill>
              </a:rPr>
              <a:pPr/>
              <a:t>51</a:t>
            </a:fld>
            <a:endParaRPr lang="en-US" altLang="en-US">
              <a:solidFill>
                <a:srgbClr val="7B9899"/>
              </a:solidFill>
            </a:endParaRPr>
          </a:p>
        </p:txBody>
      </p:sp>
    </p:spTree>
    <p:extLst>
      <p:ext uri="{BB962C8B-B14F-4D97-AF65-F5344CB8AC3E}">
        <p14:creationId xmlns:p14="http://schemas.microsoft.com/office/powerpoint/2010/main" val="385942769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p:txBody>
          <a:bodyPr/>
          <a:lstStyle/>
          <a:p>
            <a:pPr eaLnBrk="1" hangingPunct="1"/>
            <a:r>
              <a:rPr lang="en-US" altLang="en-US" smtClean="0">
                <a:solidFill>
                  <a:srgbClr val="7B9899"/>
                </a:solidFill>
              </a:rPr>
              <a:t>Components of the WWW</a:t>
            </a:r>
          </a:p>
        </p:txBody>
      </p:sp>
      <p:pic>
        <p:nvPicPr>
          <p:cNvPr id="56323" name="Picture 4"/>
          <p:cNvPicPr>
            <a:picLocks noGrp="1" noChangeAspect="1" noChangeArrowheads="1"/>
          </p:cNvPicPr>
          <p:nvPr>
            <p:ph sz="quarter" idx="1"/>
          </p:nvPr>
        </p:nvPicPr>
        <p:blipFill>
          <a:blip r:embed="rId3">
            <a:extLst>
              <a:ext uri="{28A0092B-C50C-407E-A947-70E740481C1C}">
                <a14:useLocalDpi xmlns:a14="http://schemas.microsoft.com/office/drawing/2010/main" val="0"/>
              </a:ext>
            </a:extLst>
          </a:blip>
          <a:srcRect/>
          <a:stretch>
            <a:fillRect/>
          </a:stretch>
        </p:blipFill>
        <p:spPr>
          <a:xfrm>
            <a:off x="949325" y="2209800"/>
            <a:ext cx="7661275" cy="2608263"/>
          </a:xfrm>
          <a:noFill/>
        </p:spPr>
      </p:pic>
      <p:sp>
        <p:nvSpPr>
          <p:cNvPr id="56324" name="Slide Number Placeholder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D7C3A7B4-E736-47B3-A325-E67470C8C28B}" type="slidenum">
              <a:rPr lang="en-US" altLang="en-US">
                <a:solidFill>
                  <a:srgbClr val="7B9899"/>
                </a:solidFill>
              </a:rPr>
              <a:pPr/>
              <a:t>52</a:t>
            </a:fld>
            <a:endParaRPr lang="en-US" altLang="en-US">
              <a:solidFill>
                <a:srgbClr val="7B9899"/>
              </a:solidFill>
            </a:endParaRPr>
          </a:p>
        </p:txBody>
      </p:sp>
    </p:spTree>
    <p:extLst>
      <p:ext uri="{BB962C8B-B14F-4D97-AF65-F5344CB8AC3E}">
        <p14:creationId xmlns:p14="http://schemas.microsoft.com/office/powerpoint/2010/main" val="377267361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p:txBody>
          <a:bodyPr/>
          <a:lstStyle/>
          <a:p>
            <a:pPr eaLnBrk="1" hangingPunct="1"/>
            <a:r>
              <a:rPr lang="en-US" altLang="en-US" smtClean="0">
                <a:solidFill>
                  <a:srgbClr val="7B9899"/>
                </a:solidFill>
              </a:rPr>
              <a:t>HTTP</a:t>
            </a:r>
          </a:p>
        </p:txBody>
      </p:sp>
      <p:sp>
        <p:nvSpPr>
          <p:cNvPr id="57347" name="Slide Number Placeholder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95FA3FE5-649C-47E8-8465-A7BF018E0417}" type="slidenum">
              <a:rPr lang="en-US" altLang="en-US">
                <a:solidFill>
                  <a:srgbClr val="7B9899"/>
                </a:solidFill>
              </a:rPr>
              <a:pPr/>
              <a:t>53</a:t>
            </a:fld>
            <a:endParaRPr lang="en-US" altLang="en-US">
              <a:solidFill>
                <a:srgbClr val="7B9899"/>
              </a:solidFill>
            </a:endParaRPr>
          </a:p>
        </p:txBody>
      </p:sp>
      <p:sp>
        <p:nvSpPr>
          <p:cNvPr id="57348" name="Rectangle 3"/>
          <p:cNvSpPr>
            <a:spLocks noGrp="1" noChangeArrowheads="1"/>
          </p:cNvSpPr>
          <p:nvPr>
            <p:ph sz="quarter" idx="1"/>
          </p:nvPr>
        </p:nvSpPr>
        <p:spPr>
          <a:xfrm>
            <a:off x="301625" y="1737361"/>
            <a:ext cx="8504238" cy="4361814"/>
          </a:xfrm>
        </p:spPr>
        <p:txBody>
          <a:bodyPr/>
          <a:lstStyle/>
          <a:p>
            <a:pPr eaLnBrk="1" hangingPunct="1"/>
            <a:r>
              <a:rPr lang="en-US" altLang="en-US" sz="2800" dirty="0" smtClean="0"/>
              <a:t>Very general protocol to access data on the Web</a:t>
            </a:r>
          </a:p>
          <a:p>
            <a:pPr eaLnBrk="1" hangingPunct="1"/>
            <a:r>
              <a:rPr lang="en-US" altLang="en-US" sz="2800" dirty="0" smtClean="0"/>
              <a:t>Request-Response protocol</a:t>
            </a:r>
          </a:p>
          <a:p>
            <a:pPr eaLnBrk="1" hangingPunct="1"/>
            <a:r>
              <a:rPr lang="en-US" altLang="en-US" sz="2800" dirty="0" smtClean="0"/>
              <a:t>Information specified by a </a:t>
            </a:r>
            <a:r>
              <a:rPr lang="en-US" altLang="en-US" sz="2800" i="1" dirty="0" smtClean="0"/>
              <a:t>Uniform Resource Locator </a:t>
            </a:r>
            <a:r>
              <a:rPr lang="en-US" altLang="en-US" sz="2800" dirty="0" smtClean="0"/>
              <a:t>(URL) or </a:t>
            </a:r>
            <a:r>
              <a:rPr lang="en-US" altLang="en-US" sz="2800" i="1" dirty="0" smtClean="0"/>
              <a:t>Uniform Resource Identifier </a:t>
            </a:r>
            <a:r>
              <a:rPr lang="en-US" altLang="en-US" sz="2800" dirty="0" smtClean="0"/>
              <a:t>(URI)</a:t>
            </a:r>
          </a:p>
        </p:txBody>
      </p:sp>
    </p:spTree>
    <p:extLst>
      <p:ext uri="{BB962C8B-B14F-4D97-AF65-F5344CB8AC3E}">
        <p14:creationId xmlns:p14="http://schemas.microsoft.com/office/powerpoint/2010/main" val="182598831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p:txBody>
          <a:bodyPr/>
          <a:lstStyle/>
          <a:p>
            <a:pPr eaLnBrk="1" hangingPunct="1"/>
            <a:r>
              <a:rPr lang="en-US" altLang="en-US" smtClean="0">
                <a:solidFill>
                  <a:srgbClr val="7B9899"/>
                </a:solidFill>
              </a:rPr>
              <a:t>HTTP</a:t>
            </a:r>
          </a:p>
        </p:txBody>
      </p:sp>
      <p:pic>
        <p:nvPicPr>
          <p:cNvPr id="58371" name="Picture 4"/>
          <p:cNvPicPr>
            <a:picLocks noGrp="1" noChangeAspect="1" noChangeArrowheads="1"/>
          </p:cNvPicPr>
          <p:nvPr>
            <p:ph sz="quarter" idx="1"/>
          </p:nvPr>
        </p:nvPicPr>
        <p:blipFill>
          <a:blip r:embed="rId3">
            <a:extLst>
              <a:ext uri="{28A0092B-C50C-407E-A947-70E740481C1C}">
                <a14:useLocalDpi xmlns:a14="http://schemas.microsoft.com/office/drawing/2010/main" val="0"/>
              </a:ext>
            </a:extLst>
          </a:blip>
          <a:srcRect/>
          <a:stretch>
            <a:fillRect/>
          </a:stretch>
        </p:blipFill>
        <p:spPr>
          <a:xfrm>
            <a:off x="817563" y="1527175"/>
            <a:ext cx="7472362" cy="4572000"/>
          </a:xfrm>
          <a:noFill/>
        </p:spPr>
      </p:pic>
      <p:sp>
        <p:nvSpPr>
          <p:cNvPr id="58372" name="Slide Number Placeholder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A9FE7562-9C27-4325-88EF-EA59852D5532}" type="slidenum">
              <a:rPr lang="en-US" altLang="en-US">
                <a:solidFill>
                  <a:srgbClr val="7B9899"/>
                </a:solidFill>
              </a:rPr>
              <a:pPr/>
              <a:t>54</a:t>
            </a:fld>
            <a:endParaRPr lang="en-US" altLang="en-US">
              <a:solidFill>
                <a:srgbClr val="7B9899"/>
              </a:solidFill>
            </a:endParaRPr>
          </a:p>
        </p:txBody>
      </p:sp>
    </p:spTree>
    <p:extLst>
      <p:ext uri="{BB962C8B-B14F-4D97-AF65-F5344CB8AC3E}">
        <p14:creationId xmlns:p14="http://schemas.microsoft.com/office/powerpoint/2010/main" val="68259227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5"/>
          <p:cNvSpPr>
            <a:spLocks noGrp="1" noChangeArrowheads="1"/>
          </p:cNvSpPr>
          <p:nvPr>
            <p:ph type="title"/>
          </p:nvPr>
        </p:nvSpPr>
        <p:spPr/>
        <p:txBody>
          <a:bodyPr/>
          <a:lstStyle/>
          <a:p>
            <a:pPr eaLnBrk="1" hangingPunct="1"/>
            <a:r>
              <a:rPr lang="en-US" altLang="en-US" smtClean="0">
                <a:solidFill>
                  <a:srgbClr val="7B9899"/>
                </a:solidFill>
              </a:rPr>
              <a:t>Format of HTTP Messages</a:t>
            </a:r>
          </a:p>
        </p:txBody>
      </p:sp>
      <p:pic>
        <p:nvPicPr>
          <p:cNvPr id="59395" name="Picture 4"/>
          <p:cNvPicPr>
            <a:picLocks noGrp="1" noChangeAspect="1" noChangeArrowheads="1"/>
          </p:cNvPicPr>
          <p:nvPr>
            <p:ph sz="quarter" idx="1"/>
          </p:nvPr>
        </p:nvPicPr>
        <p:blipFill>
          <a:blip r:embed="rId3">
            <a:extLst>
              <a:ext uri="{28A0092B-C50C-407E-A947-70E740481C1C}">
                <a14:useLocalDpi xmlns:a14="http://schemas.microsoft.com/office/drawing/2010/main" val="0"/>
              </a:ext>
            </a:extLst>
          </a:blip>
          <a:srcRect/>
          <a:stretch>
            <a:fillRect/>
          </a:stretch>
        </p:blipFill>
        <p:spPr>
          <a:xfrm>
            <a:off x="301625" y="1587500"/>
            <a:ext cx="8504238" cy="4451350"/>
          </a:xfrm>
          <a:noFill/>
        </p:spPr>
      </p:pic>
      <p:sp>
        <p:nvSpPr>
          <p:cNvPr id="59396" name="Slide Number Placeholder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B785BCEC-6BDA-407C-BEC9-E69D361A796B}" type="slidenum">
              <a:rPr lang="en-US" altLang="en-US">
                <a:solidFill>
                  <a:srgbClr val="7B9899"/>
                </a:solidFill>
              </a:rPr>
              <a:pPr/>
              <a:t>55</a:t>
            </a:fld>
            <a:endParaRPr lang="en-US" altLang="en-US">
              <a:solidFill>
                <a:srgbClr val="7B9899"/>
              </a:solidFill>
            </a:endParaRPr>
          </a:p>
        </p:txBody>
      </p:sp>
    </p:spTree>
    <p:extLst>
      <p:ext uri="{BB962C8B-B14F-4D97-AF65-F5344CB8AC3E}">
        <p14:creationId xmlns:p14="http://schemas.microsoft.com/office/powerpoint/2010/main" val="148197761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Uniform Resource Identifiers</a:t>
            </a:r>
            <a:endParaRPr lang="en-US" dirty="0"/>
          </a:p>
        </p:txBody>
      </p:sp>
      <p:sp>
        <p:nvSpPr>
          <p:cNvPr id="3" name="Content Placeholder 2"/>
          <p:cNvSpPr>
            <a:spLocks noGrp="1"/>
          </p:cNvSpPr>
          <p:nvPr>
            <p:ph idx="1"/>
          </p:nvPr>
        </p:nvSpPr>
        <p:spPr/>
        <p:txBody>
          <a:bodyPr/>
          <a:lstStyle/>
          <a:p>
            <a:r>
              <a:rPr lang="en-US" dirty="0" smtClean="0"/>
              <a:t>For a browser to display a web page, the browser must identify the server that has the web page, plus other information that identifies the particular web page. </a:t>
            </a:r>
          </a:p>
          <a:p>
            <a:r>
              <a:rPr lang="en-US" dirty="0" smtClean="0">
                <a:hlinkClick r:id="rId2"/>
              </a:rPr>
              <a:t>http://www.certskills.com/blog</a:t>
            </a:r>
            <a:endParaRPr lang="en-US" dirty="0" smtClean="0"/>
          </a:p>
          <a:p>
            <a:r>
              <a:rPr lang="en-US" dirty="0" smtClean="0"/>
              <a:t>In common speech, many people use Web address, Universal Resource Locator (URL), but </a:t>
            </a:r>
            <a:r>
              <a:rPr lang="en-US" dirty="0" err="1" smtClean="0"/>
              <a:t>indded</a:t>
            </a:r>
            <a:r>
              <a:rPr lang="en-US" dirty="0" smtClean="0"/>
              <a:t> RUI is the correct formal term. </a:t>
            </a:r>
            <a:endParaRPr lang="en-US" dirty="0"/>
          </a:p>
        </p:txBody>
      </p:sp>
      <p:sp>
        <p:nvSpPr>
          <p:cNvPr id="4" name="Slide Number Placeholder 3"/>
          <p:cNvSpPr>
            <a:spLocks noGrp="1"/>
          </p:cNvSpPr>
          <p:nvPr>
            <p:ph type="sldNum" sz="quarter" idx="12"/>
          </p:nvPr>
        </p:nvSpPr>
        <p:spPr/>
        <p:txBody>
          <a:bodyPr/>
          <a:lstStyle/>
          <a:p>
            <a:fld id="{11DF7597-2A5D-104F-AA52-37B5E5C95611}" type="slidenum">
              <a:rPr lang="en-US" smtClean="0"/>
              <a:t>56</a:t>
            </a:fld>
            <a:endParaRPr lang="en-US"/>
          </a:p>
        </p:txBody>
      </p:sp>
    </p:spTree>
    <p:extLst>
      <p:ext uri="{BB962C8B-B14F-4D97-AF65-F5344CB8AC3E}">
        <p14:creationId xmlns:p14="http://schemas.microsoft.com/office/powerpoint/2010/main" val="66196567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Structure of a URI used to Retrieve a Web Page</a:t>
            </a:r>
            <a:endParaRPr lang="en-US" dirty="0"/>
          </a:p>
        </p:txBody>
      </p:sp>
      <p:pic>
        <p:nvPicPr>
          <p:cNvPr id="6" name="Content Placeholder 5"/>
          <p:cNvPicPr>
            <a:picLocks noGrp="1" noChangeAspect="1"/>
          </p:cNvPicPr>
          <p:nvPr>
            <p:ph idx="1"/>
          </p:nvPr>
        </p:nvPicPr>
        <p:blipFill>
          <a:blip r:embed="rId2"/>
          <a:stretch>
            <a:fillRect/>
          </a:stretch>
        </p:blipFill>
        <p:spPr>
          <a:xfrm>
            <a:off x="822325" y="2552926"/>
            <a:ext cx="7543800" cy="2609398"/>
          </a:xfrm>
          <a:prstGeom prst="rect">
            <a:avLst/>
          </a:prstGeom>
        </p:spPr>
      </p:pic>
      <p:sp>
        <p:nvSpPr>
          <p:cNvPr id="4" name="Slide Number Placeholder 3"/>
          <p:cNvSpPr>
            <a:spLocks noGrp="1"/>
          </p:cNvSpPr>
          <p:nvPr>
            <p:ph type="sldNum" sz="quarter" idx="12"/>
          </p:nvPr>
        </p:nvSpPr>
        <p:spPr/>
        <p:txBody>
          <a:bodyPr/>
          <a:lstStyle/>
          <a:p>
            <a:fld id="{11DF7597-2A5D-104F-AA52-37B5E5C95611}" type="slidenum">
              <a:rPr lang="en-US" smtClean="0"/>
              <a:t>57</a:t>
            </a:fld>
            <a:endParaRPr lang="en-US"/>
          </a:p>
        </p:txBody>
      </p:sp>
    </p:spTree>
    <p:extLst>
      <p:ext uri="{BB962C8B-B14F-4D97-AF65-F5344CB8AC3E}">
        <p14:creationId xmlns:p14="http://schemas.microsoft.com/office/powerpoint/2010/main" val="274353083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p:txBody>
          <a:bodyPr/>
          <a:lstStyle/>
          <a:p>
            <a:pPr eaLnBrk="1" hangingPunct="1"/>
            <a:r>
              <a:rPr lang="en-US" altLang="en-US" smtClean="0">
                <a:solidFill>
                  <a:srgbClr val="7B9899"/>
                </a:solidFill>
              </a:rPr>
              <a:t>Structure of a URL</a:t>
            </a:r>
          </a:p>
        </p:txBody>
      </p:sp>
      <p:pic>
        <p:nvPicPr>
          <p:cNvPr id="60419" name="Picture 4"/>
          <p:cNvPicPr>
            <a:picLocks noGrp="1" noChangeAspect="1" noChangeArrowheads="1"/>
          </p:cNvPicPr>
          <p:nvPr>
            <p:ph sz="quarter" idx="1"/>
          </p:nvPr>
        </p:nvPicPr>
        <p:blipFill>
          <a:blip r:embed="rId3">
            <a:extLst>
              <a:ext uri="{28A0092B-C50C-407E-A947-70E740481C1C}">
                <a14:useLocalDpi xmlns:a14="http://schemas.microsoft.com/office/drawing/2010/main" val="0"/>
              </a:ext>
            </a:extLst>
          </a:blip>
          <a:srcRect/>
          <a:stretch>
            <a:fillRect/>
          </a:stretch>
        </p:blipFill>
        <p:spPr>
          <a:xfrm>
            <a:off x="1150938" y="2719388"/>
            <a:ext cx="6805612" cy="2187575"/>
          </a:xfrm>
          <a:noFill/>
        </p:spPr>
      </p:pic>
      <p:sp>
        <p:nvSpPr>
          <p:cNvPr id="60420" name="Slide Number Placeholder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B9D1B47E-E7D4-41DC-B888-2F5751045B5A}" type="slidenum">
              <a:rPr lang="en-US" altLang="en-US">
                <a:solidFill>
                  <a:srgbClr val="7B9899"/>
                </a:solidFill>
              </a:rPr>
              <a:pPr/>
              <a:t>58</a:t>
            </a:fld>
            <a:endParaRPr lang="en-US" altLang="en-US">
              <a:solidFill>
                <a:srgbClr val="7B9899"/>
              </a:solidFill>
            </a:endParaRPr>
          </a:p>
        </p:txBody>
      </p:sp>
    </p:spTree>
    <p:extLst>
      <p:ext uri="{BB962C8B-B14F-4D97-AF65-F5344CB8AC3E}">
        <p14:creationId xmlns:p14="http://schemas.microsoft.com/office/powerpoint/2010/main" val="23279217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r>
              <a:rPr lang="en-US" smtClean="0"/>
              <a:t>DHCP dynamic allocation</a:t>
            </a:r>
          </a:p>
        </p:txBody>
      </p:sp>
      <p:sp>
        <p:nvSpPr>
          <p:cNvPr id="26627" name="Rectangle 3"/>
          <p:cNvSpPr>
            <a:spLocks noGrp="1" noChangeArrowheads="1"/>
          </p:cNvSpPr>
          <p:nvPr>
            <p:ph idx="1"/>
          </p:nvPr>
        </p:nvSpPr>
        <p:spPr/>
        <p:txBody>
          <a:bodyPr>
            <a:normAutofit fontScale="77500" lnSpcReduction="20000"/>
          </a:bodyPr>
          <a:lstStyle/>
          <a:p>
            <a:r>
              <a:rPr lang="en-US" smtClean="0"/>
              <a:t>Allows automatic reuse of an address when it is no longer needed by the computer to which it was assigned</a:t>
            </a:r>
          </a:p>
          <a:p>
            <a:pPr lvl="1"/>
            <a:r>
              <a:rPr lang="en-US" smtClean="0"/>
              <a:t>Useful when computers will only be connected intermittently to the network</a:t>
            </a:r>
          </a:p>
          <a:p>
            <a:pPr lvl="1"/>
            <a:r>
              <a:rPr lang="en-US" smtClean="0"/>
              <a:t>Or when computers are not servers</a:t>
            </a:r>
          </a:p>
          <a:p>
            <a:r>
              <a:rPr lang="en-US" smtClean="0"/>
              <a:t>Each subnet has access to at least one DHCP server</a:t>
            </a:r>
          </a:p>
          <a:p>
            <a:r>
              <a:rPr lang="en-US" smtClean="0"/>
              <a:t>All DHCP clients look for a DHCP server upon startup to get network parameters</a:t>
            </a:r>
          </a:p>
          <a:p>
            <a:r>
              <a:rPr lang="en-US" smtClean="0"/>
              <a:t>DHCP server provides an IP address for a fixed duration in response to a client’s DHCP request</a:t>
            </a:r>
          </a:p>
          <a:p>
            <a:pPr lvl="1"/>
            <a:r>
              <a:rPr lang="en-US" smtClean="0"/>
              <a:t>Attempts to provide same address as before if possible</a:t>
            </a:r>
          </a:p>
          <a:p>
            <a:endParaRPr lang="en-US" dirty="0" smtClean="0"/>
          </a:p>
        </p:txBody>
      </p:sp>
      <p:sp>
        <p:nvSpPr>
          <p:cNvPr id="2" name="Slide Number Placeholder 1"/>
          <p:cNvSpPr>
            <a:spLocks noGrp="1"/>
          </p:cNvSpPr>
          <p:nvPr>
            <p:ph type="sldNum" sz="quarter" idx="12"/>
          </p:nvPr>
        </p:nvSpPr>
        <p:spPr/>
        <p:txBody>
          <a:bodyPr/>
          <a:lstStyle/>
          <a:p>
            <a:fld id="{11DF7597-2A5D-104F-AA52-37B5E5C95611}" type="slidenum">
              <a:rPr lang="en-US" smtClean="0"/>
              <a:t>6</a:t>
            </a:fld>
            <a:endParaRPr lang="en-US"/>
          </a:p>
        </p:txBody>
      </p:sp>
    </p:spTree>
    <p:extLst>
      <p:ext uri="{BB962C8B-B14F-4D97-AF65-F5344CB8AC3E}">
        <p14:creationId xmlns:p14="http://schemas.microsoft.com/office/powerpoint/2010/main" val="283947113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26627">
                                            <p:txEl>
                                              <p:pRg st="3" end="3"/>
                                            </p:txEl>
                                          </p:spTgt>
                                        </p:tgtEl>
                                        <p:attrNameLst>
                                          <p:attrName>style.visibility</p:attrName>
                                        </p:attrNameLst>
                                      </p:cBhvr>
                                      <p:to>
                                        <p:strVal val="visible"/>
                                      </p:to>
                                    </p:set>
                                    <p:animEffect transition="in" filter="checkerboard(across)">
                                      <p:cBhvr>
                                        <p:cTn id="7" dur="500"/>
                                        <p:tgtEl>
                                          <p:spTgt spid="26627">
                                            <p:txEl>
                                              <p:pRg st="3" end="3"/>
                                            </p:txEl>
                                          </p:spTgt>
                                        </p:tgtEl>
                                      </p:cBhvr>
                                    </p:animEffect>
                                  </p:childTnLst>
                                </p:cTn>
                              </p:par>
                              <p:par>
                                <p:cTn id="8" presetID="5" presetClass="entr" presetSubtype="10" fill="hold" nodeType="withEffect">
                                  <p:stCondLst>
                                    <p:cond delay="0"/>
                                  </p:stCondLst>
                                  <p:childTnLst>
                                    <p:set>
                                      <p:cBhvr>
                                        <p:cTn id="9" dur="1" fill="hold">
                                          <p:stCondLst>
                                            <p:cond delay="0"/>
                                          </p:stCondLst>
                                        </p:cTn>
                                        <p:tgtEl>
                                          <p:spTgt spid="26627">
                                            <p:txEl>
                                              <p:pRg st="4" end="4"/>
                                            </p:txEl>
                                          </p:spTgt>
                                        </p:tgtEl>
                                        <p:attrNameLst>
                                          <p:attrName>style.visibility</p:attrName>
                                        </p:attrNameLst>
                                      </p:cBhvr>
                                      <p:to>
                                        <p:strVal val="visible"/>
                                      </p:to>
                                    </p:set>
                                    <p:animEffect transition="in" filter="checkerboard(across)">
                                      <p:cBhvr>
                                        <p:cTn id="10" dur="500"/>
                                        <p:tgtEl>
                                          <p:spTgt spid="26627">
                                            <p:txEl>
                                              <p:pRg st="4" end="4"/>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3" presetClass="entr" presetSubtype="10" fill="hold" nodeType="clickEffect">
                                  <p:stCondLst>
                                    <p:cond delay="0"/>
                                  </p:stCondLst>
                                  <p:childTnLst>
                                    <p:set>
                                      <p:cBhvr>
                                        <p:cTn id="14" dur="1" fill="hold">
                                          <p:stCondLst>
                                            <p:cond delay="0"/>
                                          </p:stCondLst>
                                        </p:cTn>
                                        <p:tgtEl>
                                          <p:spTgt spid="26627">
                                            <p:txEl>
                                              <p:pRg st="5" end="5"/>
                                            </p:txEl>
                                          </p:spTgt>
                                        </p:tgtEl>
                                        <p:attrNameLst>
                                          <p:attrName>style.visibility</p:attrName>
                                        </p:attrNameLst>
                                      </p:cBhvr>
                                      <p:to>
                                        <p:strVal val="visible"/>
                                      </p:to>
                                    </p:set>
                                    <p:animEffect transition="in" filter="blinds(horizontal)">
                                      <p:cBhvr>
                                        <p:cTn id="15" dur="500"/>
                                        <p:tgtEl>
                                          <p:spTgt spid="26627">
                                            <p:txEl>
                                              <p:pRg st="5" end="5"/>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26627">
                                            <p:txEl>
                                              <p:pRg st="6" end="6"/>
                                            </p:txEl>
                                          </p:spTgt>
                                        </p:tgtEl>
                                        <p:attrNameLst>
                                          <p:attrName>style.visibility</p:attrName>
                                        </p:attrNameLst>
                                      </p:cBhvr>
                                      <p:to>
                                        <p:strVal val="visible"/>
                                      </p:to>
                                    </p:set>
                                    <p:animEffect transition="in" filter="blinds(horizontal)">
                                      <p:cBhvr>
                                        <p:cTn id="18" dur="500"/>
                                        <p:tgtEl>
                                          <p:spTgt spid="2662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lstStyle/>
          <a:p>
            <a:r>
              <a:rPr lang="en-US" smtClean="0"/>
              <a:t>DHCP – address leasing</a:t>
            </a:r>
          </a:p>
        </p:txBody>
      </p:sp>
      <p:sp>
        <p:nvSpPr>
          <p:cNvPr id="39938" name="Rectangle 3"/>
          <p:cNvSpPr>
            <a:spLocks noGrp="1" noChangeArrowheads="1"/>
          </p:cNvSpPr>
          <p:nvPr>
            <p:ph idx="1"/>
          </p:nvPr>
        </p:nvSpPr>
        <p:spPr/>
        <p:txBody>
          <a:bodyPr>
            <a:normAutofit fontScale="70000" lnSpcReduction="20000"/>
          </a:bodyPr>
          <a:lstStyle/>
          <a:p>
            <a:r>
              <a:rPr lang="en-US" smtClean="0"/>
              <a:t>DHCP server also provides all network configuration information client needs to operate</a:t>
            </a:r>
          </a:p>
          <a:p>
            <a:pPr lvl="1"/>
            <a:r>
              <a:rPr lang="en-US" smtClean="0"/>
              <a:t>This includes subnet mask, network domain, default gateway etc.</a:t>
            </a:r>
          </a:p>
          <a:p>
            <a:r>
              <a:rPr lang="en-US" smtClean="0"/>
              <a:t>Duration of address assignment is called lease-time</a:t>
            </a:r>
          </a:p>
          <a:p>
            <a:r>
              <a:rPr lang="en-US" smtClean="0"/>
              <a:t>The client can request the DHCP server for an extension of the lease before the lease expires</a:t>
            </a:r>
          </a:p>
          <a:p>
            <a:r>
              <a:rPr lang="en-US" smtClean="0"/>
              <a:t>In a typical DHCP client-server interaction</a:t>
            </a:r>
          </a:p>
          <a:p>
            <a:pPr lvl="1"/>
            <a:r>
              <a:rPr lang="en-US" smtClean="0"/>
              <a:t>Client sends a DHCP DISCOVER</a:t>
            </a:r>
          </a:p>
          <a:p>
            <a:pPr lvl="1"/>
            <a:r>
              <a:rPr lang="en-US" smtClean="0"/>
              <a:t>Server responds with DHCP OFFER</a:t>
            </a:r>
          </a:p>
          <a:p>
            <a:pPr lvl="1"/>
            <a:r>
              <a:rPr lang="en-US" smtClean="0"/>
              <a:t>DHCP REQUEST broadcasts client selection</a:t>
            </a:r>
          </a:p>
          <a:p>
            <a:pPr lvl="1"/>
            <a:r>
              <a:rPr lang="en-US" smtClean="0"/>
              <a:t>Selected server sends DHCP ACK</a:t>
            </a:r>
          </a:p>
          <a:p>
            <a:pPr lvl="1"/>
            <a:r>
              <a:rPr lang="en-US" smtClean="0"/>
              <a:t>If graceful shutdown client sends DHCP Release when done</a:t>
            </a:r>
            <a:endParaRPr lang="en-US"/>
          </a:p>
        </p:txBody>
      </p:sp>
      <p:sp>
        <p:nvSpPr>
          <p:cNvPr id="2" name="Slide Number Placeholder 1"/>
          <p:cNvSpPr>
            <a:spLocks noGrp="1"/>
          </p:cNvSpPr>
          <p:nvPr>
            <p:ph type="sldNum" sz="quarter" idx="12"/>
          </p:nvPr>
        </p:nvSpPr>
        <p:spPr/>
        <p:txBody>
          <a:bodyPr/>
          <a:lstStyle/>
          <a:p>
            <a:fld id="{11DF7597-2A5D-104F-AA52-37B5E5C95611}" type="slidenum">
              <a:rPr lang="en-US" smtClean="0"/>
              <a:t>7</a:t>
            </a:fld>
            <a:endParaRPr lang="en-US"/>
          </a:p>
        </p:txBody>
      </p:sp>
    </p:spTree>
    <p:extLst>
      <p:ext uri="{BB962C8B-B14F-4D97-AF65-F5344CB8AC3E}">
        <p14:creationId xmlns:p14="http://schemas.microsoft.com/office/powerpoint/2010/main" val="144369600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0466" name="Rectangle 2"/>
          <p:cNvSpPr>
            <a:spLocks noGrp="1" noChangeArrowheads="1"/>
          </p:cNvSpPr>
          <p:nvPr>
            <p:ph type="title"/>
          </p:nvPr>
        </p:nvSpPr>
        <p:spPr/>
        <p:txBody>
          <a:bodyPr/>
          <a:lstStyle/>
          <a:p>
            <a:r>
              <a:rPr lang="en-US" smtClean="0"/>
              <a:t>DHCP client-server example</a:t>
            </a:r>
            <a:endParaRPr lang="en-US" dirty="0"/>
          </a:p>
        </p:txBody>
      </p:sp>
      <p:sp>
        <p:nvSpPr>
          <p:cNvPr id="1470467" name="Rectangle 3"/>
          <p:cNvSpPr>
            <a:spLocks noChangeArrowheads="1"/>
          </p:cNvSpPr>
          <p:nvPr/>
        </p:nvSpPr>
        <p:spPr bwMode="auto">
          <a:xfrm>
            <a:off x="2408238" y="6037263"/>
            <a:ext cx="4978400" cy="319087"/>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sp>
        <p:nvSpPr>
          <p:cNvPr id="1470468" name="Freeform 4"/>
          <p:cNvSpPr>
            <a:spLocks/>
          </p:cNvSpPr>
          <p:nvPr/>
        </p:nvSpPr>
        <p:spPr bwMode="auto">
          <a:xfrm>
            <a:off x="1712913" y="2103438"/>
            <a:ext cx="1941512" cy="2049462"/>
          </a:xfrm>
          <a:custGeom>
            <a:avLst/>
            <a:gdLst>
              <a:gd name="T0" fmla="*/ 1201 w 1223"/>
              <a:gd name="T1" fmla="*/ 756 h 1291"/>
              <a:gd name="T2" fmla="*/ 702 w 1223"/>
              <a:gd name="T3" fmla="*/ 670 h 1291"/>
              <a:gd name="T4" fmla="*/ 608 w 1223"/>
              <a:gd name="T5" fmla="*/ 103 h 1291"/>
              <a:gd name="T6" fmla="*/ 335 w 1223"/>
              <a:gd name="T7" fmla="*/ 52 h 1291"/>
              <a:gd name="T8" fmla="*/ 65 w 1223"/>
              <a:gd name="T9" fmla="*/ 82 h 1291"/>
              <a:gd name="T10" fmla="*/ 41 w 1223"/>
              <a:gd name="T11" fmla="*/ 544 h 1291"/>
              <a:gd name="T12" fmla="*/ 38 w 1223"/>
              <a:gd name="T13" fmla="*/ 751 h 1291"/>
              <a:gd name="T14" fmla="*/ 23 w 1223"/>
              <a:gd name="T15" fmla="*/ 940 h 1291"/>
              <a:gd name="T16" fmla="*/ 17 w 1223"/>
              <a:gd name="T17" fmla="*/ 1114 h 1291"/>
              <a:gd name="T18" fmla="*/ 128 w 1223"/>
              <a:gd name="T19" fmla="*/ 1219 h 1291"/>
              <a:gd name="T20" fmla="*/ 602 w 1223"/>
              <a:gd name="T21" fmla="*/ 1243 h 1291"/>
              <a:gd name="T22" fmla="*/ 686 w 1223"/>
              <a:gd name="T23" fmla="*/ 930 h 1291"/>
              <a:gd name="T24" fmla="*/ 1177 w 1223"/>
              <a:gd name="T25" fmla="*/ 916 h 1291"/>
              <a:gd name="T26" fmla="*/ 1201 w 1223"/>
              <a:gd name="T27" fmla="*/ 756 h 1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23" h="1291">
                <a:moveTo>
                  <a:pt x="1201" y="756"/>
                </a:moveTo>
                <a:cubicBezTo>
                  <a:pt x="1180" y="640"/>
                  <a:pt x="798" y="744"/>
                  <a:pt x="702" y="670"/>
                </a:cubicBezTo>
                <a:cubicBezTo>
                  <a:pt x="603" y="561"/>
                  <a:pt x="669" y="206"/>
                  <a:pt x="608" y="103"/>
                </a:cubicBezTo>
                <a:cubicBezTo>
                  <a:pt x="547" y="0"/>
                  <a:pt x="425" y="55"/>
                  <a:pt x="335" y="52"/>
                </a:cubicBezTo>
                <a:cubicBezTo>
                  <a:pt x="245" y="49"/>
                  <a:pt x="114" y="0"/>
                  <a:pt x="65" y="82"/>
                </a:cubicBezTo>
                <a:cubicBezTo>
                  <a:pt x="16" y="164"/>
                  <a:pt x="45" y="433"/>
                  <a:pt x="41" y="544"/>
                </a:cubicBezTo>
                <a:cubicBezTo>
                  <a:pt x="37" y="655"/>
                  <a:pt x="41" y="685"/>
                  <a:pt x="38" y="751"/>
                </a:cubicBezTo>
                <a:cubicBezTo>
                  <a:pt x="35" y="817"/>
                  <a:pt x="26" y="880"/>
                  <a:pt x="23" y="940"/>
                </a:cubicBezTo>
                <a:cubicBezTo>
                  <a:pt x="20" y="1000"/>
                  <a:pt x="0" y="1068"/>
                  <a:pt x="17" y="1114"/>
                </a:cubicBezTo>
                <a:cubicBezTo>
                  <a:pt x="34" y="1160"/>
                  <a:pt x="31" y="1198"/>
                  <a:pt x="128" y="1219"/>
                </a:cubicBezTo>
                <a:cubicBezTo>
                  <a:pt x="225" y="1240"/>
                  <a:pt x="509" y="1291"/>
                  <a:pt x="602" y="1243"/>
                </a:cubicBezTo>
                <a:cubicBezTo>
                  <a:pt x="695" y="1195"/>
                  <a:pt x="590" y="984"/>
                  <a:pt x="686" y="930"/>
                </a:cubicBezTo>
                <a:cubicBezTo>
                  <a:pt x="782" y="876"/>
                  <a:pt x="1091" y="945"/>
                  <a:pt x="1177" y="916"/>
                </a:cubicBezTo>
                <a:cubicBezTo>
                  <a:pt x="1208" y="864"/>
                  <a:pt x="1223" y="871"/>
                  <a:pt x="1201" y="756"/>
                </a:cubicBezTo>
                <a:close/>
              </a:path>
            </a:pathLst>
          </a:custGeom>
          <a:solidFill>
            <a:srgbClr val="66CC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sp>
        <p:nvSpPr>
          <p:cNvPr id="1470469" name="Freeform 5"/>
          <p:cNvSpPr>
            <a:spLocks/>
          </p:cNvSpPr>
          <p:nvPr/>
        </p:nvSpPr>
        <p:spPr bwMode="auto">
          <a:xfrm>
            <a:off x="4229100" y="2390775"/>
            <a:ext cx="1906588" cy="1958975"/>
          </a:xfrm>
          <a:custGeom>
            <a:avLst/>
            <a:gdLst>
              <a:gd name="T0" fmla="*/ 25 w 1201"/>
              <a:gd name="T1" fmla="*/ 709 h 1234"/>
              <a:gd name="T2" fmla="*/ 526 w 1201"/>
              <a:gd name="T3" fmla="*/ 780 h 1234"/>
              <a:gd name="T4" fmla="*/ 613 w 1201"/>
              <a:gd name="T5" fmla="*/ 1134 h 1234"/>
              <a:gd name="T6" fmla="*/ 946 w 1201"/>
              <a:gd name="T7" fmla="*/ 1230 h 1234"/>
              <a:gd name="T8" fmla="*/ 1171 w 1201"/>
              <a:gd name="T9" fmla="*/ 1107 h 1234"/>
              <a:gd name="T10" fmla="*/ 1126 w 1201"/>
              <a:gd name="T11" fmla="*/ 894 h 1234"/>
              <a:gd name="T12" fmla="*/ 1114 w 1201"/>
              <a:gd name="T13" fmla="*/ 693 h 1234"/>
              <a:gd name="T14" fmla="*/ 1099 w 1201"/>
              <a:gd name="T15" fmla="*/ 423 h 1234"/>
              <a:gd name="T16" fmla="*/ 1141 w 1201"/>
              <a:gd name="T17" fmla="*/ 216 h 1234"/>
              <a:gd name="T18" fmla="*/ 1102 w 1201"/>
              <a:gd name="T19" fmla="*/ 33 h 1234"/>
              <a:gd name="T20" fmla="*/ 646 w 1201"/>
              <a:gd name="T21" fmla="*/ 81 h 1234"/>
              <a:gd name="T22" fmla="*/ 535 w 1201"/>
              <a:gd name="T23" fmla="*/ 519 h 1234"/>
              <a:gd name="T24" fmla="*/ 44 w 1201"/>
              <a:gd name="T25" fmla="*/ 548 h 1234"/>
              <a:gd name="T26" fmla="*/ 25 w 1201"/>
              <a:gd name="T27" fmla="*/ 709 h 1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01" h="1234">
                <a:moveTo>
                  <a:pt x="25" y="709"/>
                </a:moveTo>
                <a:cubicBezTo>
                  <a:pt x="49" y="824"/>
                  <a:pt x="428" y="709"/>
                  <a:pt x="526" y="780"/>
                </a:cubicBezTo>
                <a:cubicBezTo>
                  <a:pt x="624" y="851"/>
                  <a:pt x="543" y="1059"/>
                  <a:pt x="613" y="1134"/>
                </a:cubicBezTo>
                <a:cubicBezTo>
                  <a:pt x="683" y="1209"/>
                  <a:pt x="853" y="1234"/>
                  <a:pt x="946" y="1230"/>
                </a:cubicBezTo>
                <a:cubicBezTo>
                  <a:pt x="1039" y="1226"/>
                  <a:pt x="1141" y="1163"/>
                  <a:pt x="1171" y="1107"/>
                </a:cubicBezTo>
                <a:cubicBezTo>
                  <a:pt x="1201" y="1051"/>
                  <a:pt x="1135" y="963"/>
                  <a:pt x="1126" y="894"/>
                </a:cubicBezTo>
                <a:cubicBezTo>
                  <a:pt x="1117" y="825"/>
                  <a:pt x="1119" y="772"/>
                  <a:pt x="1114" y="693"/>
                </a:cubicBezTo>
                <a:cubicBezTo>
                  <a:pt x="1109" y="614"/>
                  <a:pt x="1095" y="502"/>
                  <a:pt x="1099" y="423"/>
                </a:cubicBezTo>
                <a:cubicBezTo>
                  <a:pt x="1103" y="344"/>
                  <a:pt x="1141" y="281"/>
                  <a:pt x="1141" y="216"/>
                </a:cubicBezTo>
                <a:cubicBezTo>
                  <a:pt x="1141" y="151"/>
                  <a:pt x="1185" y="56"/>
                  <a:pt x="1102" y="33"/>
                </a:cubicBezTo>
                <a:cubicBezTo>
                  <a:pt x="1019" y="10"/>
                  <a:pt x="740" y="0"/>
                  <a:pt x="646" y="81"/>
                </a:cubicBezTo>
                <a:cubicBezTo>
                  <a:pt x="552" y="162"/>
                  <a:pt x="635" y="441"/>
                  <a:pt x="535" y="519"/>
                </a:cubicBezTo>
                <a:cubicBezTo>
                  <a:pt x="435" y="597"/>
                  <a:pt x="129" y="516"/>
                  <a:pt x="44" y="548"/>
                </a:cubicBezTo>
                <a:cubicBezTo>
                  <a:pt x="15" y="601"/>
                  <a:pt x="0" y="594"/>
                  <a:pt x="25" y="709"/>
                </a:cubicBezTo>
                <a:close/>
              </a:path>
            </a:pathLst>
          </a:custGeom>
          <a:solidFill>
            <a:srgbClr val="66CC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sp>
        <p:nvSpPr>
          <p:cNvPr id="1470470" name="Freeform 6"/>
          <p:cNvSpPr>
            <a:spLocks/>
          </p:cNvSpPr>
          <p:nvPr/>
        </p:nvSpPr>
        <p:spPr bwMode="auto">
          <a:xfrm>
            <a:off x="2921000" y="3767138"/>
            <a:ext cx="2055813" cy="1490662"/>
          </a:xfrm>
          <a:custGeom>
            <a:avLst/>
            <a:gdLst>
              <a:gd name="T0" fmla="*/ 600 w 1295"/>
              <a:gd name="T1" fmla="*/ 30 h 939"/>
              <a:gd name="T2" fmla="*/ 525 w 1295"/>
              <a:gd name="T3" fmla="*/ 393 h 939"/>
              <a:gd name="T4" fmla="*/ 81 w 1295"/>
              <a:gd name="T5" fmla="*/ 471 h 939"/>
              <a:gd name="T6" fmla="*/ 39 w 1295"/>
              <a:gd name="T7" fmla="*/ 855 h 939"/>
              <a:gd name="T8" fmla="*/ 207 w 1295"/>
              <a:gd name="T9" fmla="*/ 927 h 939"/>
              <a:gd name="T10" fmla="*/ 429 w 1295"/>
              <a:gd name="T11" fmla="*/ 927 h 939"/>
              <a:gd name="T12" fmla="*/ 705 w 1295"/>
              <a:gd name="T13" fmla="*/ 891 h 939"/>
              <a:gd name="T14" fmla="*/ 1227 w 1295"/>
              <a:gd name="T15" fmla="*/ 849 h 939"/>
              <a:gd name="T16" fmla="*/ 1113 w 1295"/>
              <a:gd name="T17" fmla="*/ 459 h 939"/>
              <a:gd name="T18" fmla="*/ 777 w 1295"/>
              <a:gd name="T19" fmla="*/ 363 h 939"/>
              <a:gd name="T20" fmla="*/ 762 w 1295"/>
              <a:gd name="T21" fmla="*/ 42 h 939"/>
              <a:gd name="T22" fmla="*/ 600 w 1295"/>
              <a:gd name="T23" fmla="*/ 30 h 9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95" h="939">
                <a:moveTo>
                  <a:pt x="600" y="30"/>
                </a:moveTo>
                <a:cubicBezTo>
                  <a:pt x="486" y="60"/>
                  <a:pt x="610" y="247"/>
                  <a:pt x="525" y="393"/>
                </a:cubicBezTo>
                <a:cubicBezTo>
                  <a:pt x="439" y="467"/>
                  <a:pt x="162" y="394"/>
                  <a:pt x="81" y="471"/>
                </a:cubicBezTo>
                <a:cubicBezTo>
                  <a:pt x="0" y="548"/>
                  <a:pt x="18" y="779"/>
                  <a:pt x="39" y="855"/>
                </a:cubicBezTo>
                <a:cubicBezTo>
                  <a:pt x="60" y="931"/>
                  <a:pt x="142" y="915"/>
                  <a:pt x="207" y="927"/>
                </a:cubicBezTo>
                <a:cubicBezTo>
                  <a:pt x="272" y="939"/>
                  <a:pt x="346" y="933"/>
                  <a:pt x="429" y="927"/>
                </a:cubicBezTo>
                <a:cubicBezTo>
                  <a:pt x="512" y="921"/>
                  <a:pt x="572" y="904"/>
                  <a:pt x="705" y="891"/>
                </a:cubicBezTo>
                <a:cubicBezTo>
                  <a:pt x="838" y="878"/>
                  <a:pt x="1159" y="921"/>
                  <a:pt x="1227" y="849"/>
                </a:cubicBezTo>
                <a:cubicBezTo>
                  <a:pt x="1295" y="777"/>
                  <a:pt x="1188" y="540"/>
                  <a:pt x="1113" y="459"/>
                </a:cubicBezTo>
                <a:cubicBezTo>
                  <a:pt x="1038" y="378"/>
                  <a:pt x="835" y="432"/>
                  <a:pt x="777" y="363"/>
                </a:cubicBezTo>
                <a:cubicBezTo>
                  <a:pt x="719" y="294"/>
                  <a:pt x="791" y="97"/>
                  <a:pt x="762" y="42"/>
                </a:cubicBezTo>
                <a:cubicBezTo>
                  <a:pt x="708" y="15"/>
                  <a:pt x="714" y="0"/>
                  <a:pt x="600" y="30"/>
                </a:cubicBezTo>
                <a:close/>
              </a:path>
            </a:pathLst>
          </a:custGeom>
          <a:solidFill>
            <a:srgbClr val="66CC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graphicFrame>
        <p:nvGraphicFramePr>
          <p:cNvPr id="40966" name="Object 7"/>
          <p:cNvGraphicFramePr>
            <a:graphicFrameLocks noChangeAspect="1"/>
          </p:cNvGraphicFramePr>
          <p:nvPr/>
        </p:nvGraphicFramePr>
        <p:xfrm>
          <a:off x="1790700" y="2208213"/>
          <a:ext cx="584200" cy="463550"/>
        </p:xfrm>
        <a:graphic>
          <a:graphicData uri="http://schemas.openxmlformats.org/presentationml/2006/ole">
            <mc:AlternateContent xmlns:mc="http://schemas.openxmlformats.org/markup-compatibility/2006">
              <mc:Choice xmlns:v="urn:schemas-microsoft-com:vml" Requires="v">
                <p:oleObj spid="_x0000_s1599" name="Clip" r:id="rId4" imgW="1307079" imgH="1083682" progId="MS_ClipArt_Gallery.2">
                  <p:embed/>
                </p:oleObj>
              </mc:Choice>
              <mc:Fallback>
                <p:oleObj name="Clip" r:id="rId4" imgW="1307079" imgH="1083682" progId="MS_ClipArt_Gallery.2">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90700" y="2208213"/>
                        <a:ext cx="584200" cy="463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sp>
        <p:nvSpPr>
          <p:cNvPr id="1470472" name="Line 8"/>
          <p:cNvSpPr>
            <a:spLocks noChangeShapeType="1"/>
          </p:cNvSpPr>
          <p:nvPr/>
        </p:nvSpPr>
        <p:spPr bwMode="auto">
          <a:xfrm>
            <a:off x="2351088" y="2581275"/>
            <a:ext cx="277812" cy="1588"/>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sp>
        <p:nvSpPr>
          <p:cNvPr id="1470473" name="Line 9"/>
          <p:cNvSpPr>
            <a:spLocks noChangeShapeType="1"/>
          </p:cNvSpPr>
          <p:nvPr/>
        </p:nvSpPr>
        <p:spPr bwMode="auto">
          <a:xfrm flipH="1">
            <a:off x="2641600" y="2566988"/>
            <a:ext cx="0" cy="1290637"/>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sp>
        <p:nvSpPr>
          <p:cNvPr id="1470474" name="Line 10"/>
          <p:cNvSpPr>
            <a:spLocks noChangeShapeType="1"/>
          </p:cNvSpPr>
          <p:nvPr/>
        </p:nvSpPr>
        <p:spPr bwMode="auto">
          <a:xfrm flipV="1">
            <a:off x="2351088" y="3225800"/>
            <a:ext cx="277812" cy="3175"/>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sp>
        <p:nvSpPr>
          <p:cNvPr id="1470475" name="Line 11"/>
          <p:cNvSpPr>
            <a:spLocks noChangeShapeType="1"/>
          </p:cNvSpPr>
          <p:nvPr/>
        </p:nvSpPr>
        <p:spPr bwMode="auto">
          <a:xfrm>
            <a:off x="2360613" y="3852863"/>
            <a:ext cx="273050" cy="1587"/>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graphicFrame>
        <p:nvGraphicFramePr>
          <p:cNvPr id="40971" name="Object 12"/>
          <p:cNvGraphicFramePr>
            <a:graphicFrameLocks noChangeAspect="1"/>
          </p:cNvGraphicFramePr>
          <p:nvPr/>
        </p:nvGraphicFramePr>
        <p:xfrm>
          <a:off x="1790700" y="2874963"/>
          <a:ext cx="584200" cy="463550"/>
        </p:xfrm>
        <a:graphic>
          <a:graphicData uri="http://schemas.openxmlformats.org/presentationml/2006/ole">
            <mc:AlternateContent xmlns:mc="http://schemas.openxmlformats.org/markup-compatibility/2006">
              <mc:Choice xmlns:v="urn:schemas-microsoft-com:vml" Requires="v">
                <p:oleObj spid="_x0000_s1600" name="Clip" r:id="rId6" imgW="1307079" imgH="1083682" progId="MS_ClipArt_Gallery.2">
                  <p:embed/>
                </p:oleObj>
              </mc:Choice>
              <mc:Fallback>
                <p:oleObj name="Clip" r:id="rId6" imgW="1307079" imgH="1083682" progId="MS_ClipArt_Gallery.2">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90700" y="2874963"/>
                        <a:ext cx="584200" cy="463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graphicFrame>
        <p:nvGraphicFramePr>
          <p:cNvPr id="40972" name="Object 13"/>
          <p:cNvGraphicFramePr>
            <a:graphicFrameLocks noChangeAspect="1"/>
          </p:cNvGraphicFramePr>
          <p:nvPr/>
        </p:nvGraphicFramePr>
        <p:xfrm>
          <a:off x="1790700" y="3484563"/>
          <a:ext cx="584200" cy="463550"/>
        </p:xfrm>
        <a:graphic>
          <a:graphicData uri="http://schemas.openxmlformats.org/presentationml/2006/ole">
            <mc:AlternateContent xmlns:mc="http://schemas.openxmlformats.org/markup-compatibility/2006">
              <mc:Choice xmlns:v="urn:schemas-microsoft-com:vml" Requires="v">
                <p:oleObj spid="_x0000_s1601" name="Clip" r:id="rId7" imgW="1307079" imgH="1083682" progId="MS_ClipArt_Gallery.2">
                  <p:embed/>
                </p:oleObj>
              </mc:Choice>
              <mc:Fallback>
                <p:oleObj name="Clip" r:id="rId7" imgW="1307079" imgH="1083682" progId="MS_ClipArt_Gallery.2">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90700" y="3484563"/>
                        <a:ext cx="584200" cy="463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sp>
        <p:nvSpPr>
          <p:cNvPr id="1470478" name="Line 14"/>
          <p:cNvSpPr>
            <a:spLocks noChangeShapeType="1"/>
          </p:cNvSpPr>
          <p:nvPr/>
        </p:nvSpPr>
        <p:spPr bwMode="auto">
          <a:xfrm>
            <a:off x="2641600" y="3424238"/>
            <a:ext cx="1035050" cy="635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grpSp>
        <p:nvGrpSpPr>
          <p:cNvPr id="40974" name="Group 15"/>
          <p:cNvGrpSpPr>
            <a:grpSpLocks/>
          </p:cNvGrpSpPr>
          <p:nvPr/>
        </p:nvGrpSpPr>
        <p:grpSpPr bwMode="auto">
          <a:xfrm>
            <a:off x="3584575" y="3389313"/>
            <a:ext cx="711200" cy="381000"/>
            <a:chOff x="3600" y="219"/>
            <a:chExt cx="360" cy="175"/>
          </a:xfrm>
        </p:grpSpPr>
        <p:sp>
          <p:nvSpPr>
            <p:cNvPr id="1470480" name="Oval 16"/>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sp>
          <p:nvSpPr>
            <p:cNvPr id="1470481" name="Line 17"/>
            <p:cNvSpPr>
              <a:spLocks noChangeShapeType="1"/>
            </p:cNvSpPr>
            <p:nvPr/>
          </p:nvSpPr>
          <p:spPr bwMode="auto">
            <a:xfrm>
              <a:off x="3603" y="289"/>
              <a:ext cx="0" cy="6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sp>
          <p:nvSpPr>
            <p:cNvPr id="1470482" name="Line 18"/>
            <p:cNvSpPr>
              <a:spLocks noChangeShapeType="1"/>
            </p:cNvSpPr>
            <p:nvPr/>
          </p:nvSpPr>
          <p:spPr bwMode="auto">
            <a:xfrm>
              <a:off x="3960" y="289"/>
              <a:ext cx="0" cy="6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sp>
          <p:nvSpPr>
            <p:cNvPr id="1470483" name="Rectangle 19"/>
            <p:cNvSpPr>
              <a:spLocks noChangeArrowheads="1"/>
            </p:cNvSpPr>
            <p:nvPr/>
          </p:nvSpPr>
          <p:spPr bwMode="auto">
            <a:xfrm>
              <a:off x="3603" y="289"/>
              <a:ext cx="354" cy="59"/>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hangingPunct="0">
                <a:defRPr/>
              </a:pPr>
              <a:endParaRPr lang="en-US"/>
            </a:p>
          </p:txBody>
        </p:sp>
        <p:sp>
          <p:nvSpPr>
            <p:cNvPr id="1470484" name="Oval 20"/>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grpSp>
          <p:nvGrpSpPr>
            <p:cNvPr id="41047" name="Group 21"/>
            <p:cNvGrpSpPr>
              <a:grpSpLocks/>
            </p:cNvGrpSpPr>
            <p:nvPr/>
          </p:nvGrpSpPr>
          <p:grpSpPr bwMode="auto">
            <a:xfrm>
              <a:off x="3686" y="244"/>
              <a:ext cx="177" cy="66"/>
              <a:chOff x="2848" y="848"/>
              <a:chExt cx="140" cy="98"/>
            </a:xfrm>
          </p:grpSpPr>
          <p:sp>
            <p:nvSpPr>
              <p:cNvPr id="1470486" name="Line 22"/>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sp>
            <p:nvSpPr>
              <p:cNvPr id="1470487" name="Line 23"/>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sp>
            <p:nvSpPr>
              <p:cNvPr id="1470488" name="Line 24"/>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grpSp>
        <p:grpSp>
          <p:nvGrpSpPr>
            <p:cNvPr id="41048" name="Group 25"/>
            <p:cNvGrpSpPr>
              <a:grpSpLocks/>
            </p:cNvGrpSpPr>
            <p:nvPr/>
          </p:nvGrpSpPr>
          <p:grpSpPr bwMode="auto">
            <a:xfrm flipV="1">
              <a:off x="3686" y="243"/>
              <a:ext cx="177" cy="66"/>
              <a:chOff x="2848" y="848"/>
              <a:chExt cx="140" cy="98"/>
            </a:xfrm>
          </p:grpSpPr>
          <p:sp>
            <p:nvSpPr>
              <p:cNvPr id="1470490" name="Line 26"/>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sp>
            <p:nvSpPr>
              <p:cNvPr id="1470491" name="Line 27"/>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sp>
            <p:nvSpPr>
              <p:cNvPr id="1470492" name="Line 28"/>
              <p:cNvSpPr>
                <a:spLocks noChangeShapeType="1"/>
              </p:cNvSpPr>
              <p:nvPr/>
            </p:nvSpPr>
            <p:spPr bwMode="auto">
              <a:xfrm>
                <a:off x="2894" y="852"/>
                <a:ext cx="52" cy="94"/>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grpSp>
      </p:grpSp>
      <p:sp>
        <p:nvSpPr>
          <p:cNvPr id="1470493" name="Text Box 29"/>
          <p:cNvSpPr txBox="1">
            <a:spLocks noChangeArrowheads="1"/>
          </p:cNvSpPr>
          <p:nvPr/>
        </p:nvSpPr>
        <p:spPr bwMode="auto">
          <a:xfrm>
            <a:off x="2309813" y="2255838"/>
            <a:ext cx="1031875"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defRPr/>
            </a:pPr>
            <a:r>
              <a:rPr lang="en-US" sz="1600"/>
              <a:t>223.1.1.1</a:t>
            </a:r>
            <a:endParaRPr lang="en-US" sz="1800">
              <a:latin typeface="Comic Sans MS" charset="0"/>
            </a:endParaRPr>
          </a:p>
        </p:txBody>
      </p:sp>
      <p:sp>
        <p:nvSpPr>
          <p:cNvPr id="1470494" name="Rectangle 30"/>
          <p:cNvSpPr>
            <a:spLocks noChangeArrowheads="1"/>
          </p:cNvSpPr>
          <p:nvPr/>
        </p:nvSpPr>
        <p:spPr bwMode="auto">
          <a:xfrm>
            <a:off x="2397125" y="2976563"/>
            <a:ext cx="309563" cy="180975"/>
          </a:xfrm>
          <a:prstGeom prst="rect">
            <a:avLst/>
          </a:prstGeom>
          <a:solidFill>
            <a:srgbClr val="66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sp>
        <p:nvSpPr>
          <p:cNvPr id="1470495" name="Text Box 31"/>
          <p:cNvSpPr txBox="1">
            <a:spLocks noChangeArrowheads="1"/>
          </p:cNvSpPr>
          <p:nvPr/>
        </p:nvSpPr>
        <p:spPr bwMode="auto">
          <a:xfrm>
            <a:off x="2387600" y="2884488"/>
            <a:ext cx="1031875"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defRPr/>
            </a:pPr>
            <a:r>
              <a:rPr lang="en-US" sz="1600"/>
              <a:t>223.1.1.2</a:t>
            </a:r>
            <a:endParaRPr lang="en-US" sz="1800">
              <a:latin typeface="Comic Sans MS" charset="0"/>
            </a:endParaRPr>
          </a:p>
        </p:txBody>
      </p:sp>
      <p:sp>
        <p:nvSpPr>
          <p:cNvPr id="1470496" name="Text Box 32"/>
          <p:cNvSpPr txBox="1">
            <a:spLocks noChangeArrowheads="1"/>
          </p:cNvSpPr>
          <p:nvPr/>
        </p:nvSpPr>
        <p:spPr bwMode="auto">
          <a:xfrm>
            <a:off x="2195513" y="3836988"/>
            <a:ext cx="1031875"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defRPr/>
            </a:pPr>
            <a:r>
              <a:rPr lang="en-US" sz="1600"/>
              <a:t>223.1.1.3</a:t>
            </a:r>
            <a:endParaRPr lang="en-US" sz="1800">
              <a:latin typeface="Comic Sans MS" charset="0"/>
            </a:endParaRPr>
          </a:p>
        </p:txBody>
      </p:sp>
      <p:sp>
        <p:nvSpPr>
          <p:cNvPr id="1470497" name="Text Box 33"/>
          <p:cNvSpPr txBox="1">
            <a:spLocks noChangeArrowheads="1"/>
          </p:cNvSpPr>
          <p:nvPr/>
        </p:nvSpPr>
        <p:spPr bwMode="auto">
          <a:xfrm>
            <a:off x="2986088" y="3165475"/>
            <a:ext cx="1031875"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defRPr/>
            </a:pPr>
            <a:r>
              <a:rPr lang="en-US" sz="1600"/>
              <a:t>223.1.1.4</a:t>
            </a:r>
            <a:endParaRPr lang="en-US" sz="1800">
              <a:latin typeface="Comic Sans MS" charset="0"/>
            </a:endParaRPr>
          </a:p>
        </p:txBody>
      </p:sp>
      <p:sp>
        <p:nvSpPr>
          <p:cNvPr id="1470498" name="Line 34"/>
          <p:cNvSpPr>
            <a:spLocks noChangeShapeType="1"/>
          </p:cNvSpPr>
          <p:nvPr/>
        </p:nvSpPr>
        <p:spPr bwMode="auto">
          <a:xfrm>
            <a:off x="4189413" y="3433763"/>
            <a:ext cx="1016000" cy="1587"/>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sp>
        <p:nvSpPr>
          <p:cNvPr id="1470499" name="Text Box 35"/>
          <p:cNvSpPr txBox="1">
            <a:spLocks noChangeArrowheads="1"/>
          </p:cNvSpPr>
          <p:nvPr/>
        </p:nvSpPr>
        <p:spPr bwMode="auto">
          <a:xfrm>
            <a:off x="4062413" y="3155950"/>
            <a:ext cx="1031875"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defRPr/>
            </a:pPr>
            <a:r>
              <a:rPr lang="en-US" sz="1600"/>
              <a:t>223.1.2.9</a:t>
            </a:r>
            <a:endParaRPr lang="en-US" sz="1800">
              <a:latin typeface="Comic Sans MS" charset="0"/>
            </a:endParaRPr>
          </a:p>
        </p:txBody>
      </p:sp>
      <p:sp>
        <p:nvSpPr>
          <p:cNvPr id="1470500" name="Line 36"/>
          <p:cNvSpPr>
            <a:spLocks noChangeShapeType="1"/>
          </p:cNvSpPr>
          <p:nvPr/>
        </p:nvSpPr>
        <p:spPr bwMode="auto">
          <a:xfrm flipH="1">
            <a:off x="5213350" y="2738438"/>
            <a:ext cx="0" cy="1290637"/>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graphicFrame>
        <p:nvGraphicFramePr>
          <p:cNvPr id="40983" name="Object 37"/>
          <p:cNvGraphicFramePr>
            <a:graphicFrameLocks noChangeAspect="1"/>
          </p:cNvGraphicFramePr>
          <p:nvPr/>
        </p:nvGraphicFramePr>
        <p:xfrm>
          <a:off x="5391150" y="2446338"/>
          <a:ext cx="584200" cy="463550"/>
        </p:xfrm>
        <a:graphic>
          <a:graphicData uri="http://schemas.openxmlformats.org/presentationml/2006/ole">
            <mc:AlternateContent xmlns:mc="http://schemas.openxmlformats.org/markup-compatibility/2006">
              <mc:Choice xmlns:v="urn:schemas-microsoft-com:vml" Requires="v">
                <p:oleObj spid="_x0000_s1602" name="Clip" r:id="rId8" imgW="1307079" imgH="1083682" progId="MS_ClipArt_Gallery.2">
                  <p:embed/>
                </p:oleObj>
              </mc:Choice>
              <mc:Fallback>
                <p:oleObj name="Clip" r:id="rId8" imgW="1307079" imgH="1083682" progId="MS_ClipArt_Gallery.2">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91150" y="2446338"/>
                        <a:ext cx="584200" cy="463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sp>
        <p:nvSpPr>
          <p:cNvPr id="1470502" name="Line 38"/>
          <p:cNvSpPr>
            <a:spLocks noChangeShapeType="1"/>
          </p:cNvSpPr>
          <p:nvPr/>
        </p:nvSpPr>
        <p:spPr bwMode="auto">
          <a:xfrm>
            <a:off x="5213350" y="2743200"/>
            <a:ext cx="234950" cy="635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graphicFrame>
        <p:nvGraphicFramePr>
          <p:cNvPr id="40985" name="Object 39"/>
          <p:cNvGraphicFramePr>
            <a:graphicFrameLocks noChangeAspect="1"/>
          </p:cNvGraphicFramePr>
          <p:nvPr/>
        </p:nvGraphicFramePr>
        <p:xfrm>
          <a:off x="5395913" y="3827463"/>
          <a:ext cx="584200" cy="463550"/>
        </p:xfrm>
        <a:graphic>
          <a:graphicData uri="http://schemas.openxmlformats.org/presentationml/2006/ole">
            <mc:AlternateContent xmlns:mc="http://schemas.openxmlformats.org/markup-compatibility/2006">
              <mc:Choice xmlns:v="urn:schemas-microsoft-com:vml" Requires="v">
                <p:oleObj spid="_x0000_s1603" name="Clip" r:id="rId9" imgW="1307079" imgH="1083682" progId="MS_ClipArt_Gallery.2">
                  <p:embed/>
                </p:oleObj>
              </mc:Choice>
              <mc:Fallback>
                <p:oleObj name="Clip" r:id="rId9" imgW="1307079" imgH="1083682" progId="MS_ClipArt_Gallery.2">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95913" y="3827463"/>
                        <a:ext cx="584200" cy="463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sp>
        <p:nvSpPr>
          <p:cNvPr id="1470504" name="Line 40"/>
          <p:cNvSpPr>
            <a:spLocks noChangeShapeType="1"/>
          </p:cNvSpPr>
          <p:nvPr/>
        </p:nvSpPr>
        <p:spPr bwMode="auto">
          <a:xfrm>
            <a:off x="5213350" y="4014788"/>
            <a:ext cx="234950" cy="635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sp>
        <p:nvSpPr>
          <p:cNvPr id="1470505" name="Rectangle 41"/>
          <p:cNvSpPr>
            <a:spLocks noChangeArrowheads="1"/>
          </p:cNvSpPr>
          <p:nvPr/>
        </p:nvSpPr>
        <p:spPr bwMode="auto">
          <a:xfrm>
            <a:off x="5159375" y="3749675"/>
            <a:ext cx="171450" cy="180975"/>
          </a:xfrm>
          <a:prstGeom prst="rect">
            <a:avLst/>
          </a:prstGeom>
          <a:solidFill>
            <a:srgbClr val="66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sp>
        <p:nvSpPr>
          <p:cNvPr id="1470506" name="Text Box 42"/>
          <p:cNvSpPr txBox="1">
            <a:spLocks noChangeArrowheads="1"/>
          </p:cNvSpPr>
          <p:nvPr/>
        </p:nvSpPr>
        <p:spPr bwMode="auto">
          <a:xfrm>
            <a:off x="4573588" y="3636963"/>
            <a:ext cx="1031875"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defRPr/>
            </a:pPr>
            <a:r>
              <a:rPr lang="en-US" sz="1600"/>
              <a:t>223.1.2.2</a:t>
            </a:r>
            <a:endParaRPr lang="en-US" sz="1800">
              <a:latin typeface="Comic Sans MS" charset="0"/>
            </a:endParaRPr>
          </a:p>
        </p:txBody>
      </p:sp>
      <p:sp>
        <p:nvSpPr>
          <p:cNvPr id="1470507" name="Text Box 43"/>
          <p:cNvSpPr txBox="1">
            <a:spLocks noChangeArrowheads="1"/>
          </p:cNvSpPr>
          <p:nvPr/>
        </p:nvSpPr>
        <p:spPr bwMode="auto">
          <a:xfrm>
            <a:off x="5297488" y="2144713"/>
            <a:ext cx="1031875"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defRPr/>
            </a:pPr>
            <a:r>
              <a:rPr lang="en-US" sz="1600"/>
              <a:t>223.1.2.1</a:t>
            </a:r>
            <a:endParaRPr lang="en-US" sz="1800">
              <a:latin typeface="Comic Sans MS" charset="0"/>
            </a:endParaRPr>
          </a:p>
        </p:txBody>
      </p:sp>
      <p:sp>
        <p:nvSpPr>
          <p:cNvPr id="1470508" name="Line 44"/>
          <p:cNvSpPr>
            <a:spLocks noChangeShapeType="1"/>
          </p:cNvSpPr>
          <p:nvPr/>
        </p:nvSpPr>
        <p:spPr bwMode="auto">
          <a:xfrm flipH="1">
            <a:off x="3951288" y="3771900"/>
            <a:ext cx="0" cy="719138"/>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sp>
        <p:nvSpPr>
          <p:cNvPr id="1470509" name="Line 45"/>
          <p:cNvSpPr>
            <a:spLocks noChangeShapeType="1"/>
          </p:cNvSpPr>
          <p:nvPr/>
        </p:nvSpPr>
        <p:spPr bwMode="auto">
          <a:xfrm flipH="1">
            <a:off x="3294063" y="4491038"/>
            <a:ext cx="1185862"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sp>
        <p:nvSpPr>
          <p:cNvPr id="1470510" name="Line 46"/>
          <p:cNvSpPr>
            <a:spLocks noChangeShapeType="1"/>
          </p:cNvSpPr>
          <p:nvPr/>
        </p:nvSpPr>
        <p:spPr bwMode="auto">
          <a:xfrm flipH="1" flipV="1">
            <a:off x="3290888" y="4483100"/>
            <a:ext cx="3175" cy="2413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sp>
        <p:nvSpPr>
          <p:cNvPr id="1470511" name="Line 47"/>
          <p:cNvSpPr>
            <a:spLocks noChangeShapeType="1"/>
          </p:cNvSpPr>
          <p:nvPr/>
        </p:nvSpPr>
        <p:spPr bwMode="auto">
          <a:xfrm flipH="1" flipV="1">
            <a:off x="4467225" y="4487863"/>
            <a:ext cx="3175" cy="2413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graphicFrame>
        <p:nvGraphicFramePr>
          <p:cNvPr id="40994" name="Object 48"/>
          <p:cNvGraphicFramePr>
            <a:graphicFrameLocks noChangeAspect="1"/>
          </p:cNvGraphicFramePr>
          <p:nvPr/>
        </p:nvGraphicFramePr>
        <p:xfrm>
          <a:off x="4252913" y="4646613"/>
          <a:ext cx="584200" cy="463550"/>
        </p:xfrm>
        <a:graphic>
          <a:graphicData uri="http://schemas.openxmlformats.org/presentationml/2006/ole">
            <mc:AlternateContent xmlns:mc="http://schemas.openxmlformats.org/markup-compatibility/2006">
              <mc:Choice xmlns:v="urn:schemas-microsoft-com:vml" Requires="v">
                <p:oleObj spid="_x0000_s1604" name="Clip" r:id="rId10" imgW="1307079" imgH="1083682" progId="MS_ClipArt_Gallery.2">
                  <p:embed/>
                </p:oleObj>
              </mc:Choice>
              <mc:Fallback>
                <p:oleObj name="Clip" r:id="rId10" imgW="1307079" imgH="1083682" progId="MS_ClipArt_Gallery.2">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52913" y="4646613"/>
                        <a:ext cx="584200" cy="463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graphicFrame>
        <p:nvGraphicFramePr>
          <p:cNvPr id="40995" name="Object 49"/>
          <p:cNvGraphicFramePr>
            <a:graphicFrameLocks noChangeAspect="1"/>
          </p:cNvGraphicFramePr>
          <p:nvPr/>
        </p:nvGraphicFramePr>
        <p:xfrm>
          <a:off x="2995613" y="4660900"/>
          <a:ext cx="584200" cy="463550"/>
        </p:xfrm>
        <a:graphic>
          <a:graphicData uri="http://schemas.openxmlformats.org/presentationml/2006/ole">
            <mc:AlternateContent xmlns:mc="http://schemas.openxmlformats.org/markup-compatibility/2006">
              <mc:Choice xmlns:v="urn:schemas-microsoft-com:vml" Requires="v">
                <p:oleObj spid="_x0000_s1605" name="Clip" r:id="rId11" imgW="1307079" imgH="1083682" progId="MS_ClipArt_Gallery.2">
                  <p:embed/>
                </p:oleObj>
              </mc:Choice>
              <mc:Fallback>
                <p:oleObj name="Clip" r:id="rId11" imgW="1307079" imgH="1083682" progId="MS_ClipArt_Gallery.2">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95613" y="4660900"/>
                        <a:ext cx="584200" cy="463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sp>
        <p:nvSpPr>
          <p:cNvPr id="1470514" name="Text Box 50"/>
          <p:cNvSpPr txBox="1">
            <a:spLocks noChangeArrowheads="1"/>
          </p:cNvSpPr>
          <p:nvPr/>
        </p:nvSpPr>
        <p:spPr bwMode="auto">
          <a:xfrm>
            <a:off x="4471988" y="4337050"/>
            <a:ext cx="1031875"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defRPr/>
            </a:pPr>
            <a:r>
              <a:rPr lang="en-US" sz="1600"/>
              <a:t>223.1.3.2</a:t>
            </a:r>
            <a:endParaRPr lang="en-US" sz="1800">
              <a:latin typeface="Comic Sans MS" charset="0"/>
            </a:endParaRPr>
          </a:p>
        </p:txBody>
      </p:sp>
      <p:sp>
        <p:nvSpPr>
          <p:cNvPr id="1470515" name="Text Box 51"/>
          <p:cNvSpPr txBox="1">
            <a:spLocks noChangeArrowheads="1"/>
          </p:cNvSpPr>
          <p:nvPr/>
        </p:nvSpPr>
        <p:spPr bwMode="auto">
          <a:xfrm>
            <a:off x="2295525" y="4375150"/>
            <a:ext cx="1031875"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defRPr/>
            </a:pPr>
            <a:r>
              <a:rPr lang="en-US" sz="1600"/>
              <a:t>223.1.3.1</a:t>
            </a:r>
            <a:endParaRPr lang="en-US" sz="1800">
              <a:latin typeface="Comic Sans MS" charset="0"/>
            </a:endParaRPr>
          </a:p>
        </p:txBody>
      </p:sp>
      <p:sp>
        <p:nvSpPr>
          <p:cNvPr id="1470516" name="Rectangle 52"/>
          <p:cNvSpPr>
            <a:spLocks noChangeArrowheads="1"/>
          </p:cNvSpPr>
          <p:nvPr/>
        </p:nvSpPr>
        <p:spPr bwMode="auto">
          <a:xfrm>
            <a:off x="3887788" y="3905250"/>
            <a:ext cx="128587" cy="180975"/>
          </a:xfrm>
          <a:prstGeom prst="rect">
            <a:avLst/>
          </a:prstGeom>
          <a:solidFill>
            <a:srgbClr val="66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sp>
        <p:nvSpPr>
          <p:cNvPr id="1470517" name="Text Box 53"/>
          <p:cNvSpPr txBox="1">
            <a:spLocks noChangeArrowheads="1"/>
          </p:cNvSpPr>
          <p:nvPr/>
        </p:nvSpPr>
        <p:spPr bwMode="auto">
          <a:xfrm>
            <a:off x="3322638" y="3840163"/>
            <a:ext cx="1144587"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defRPr/>
            </a:pPr>
            <a:r>
              <a:rPr lang="en-US" sz="1600"/>
              <a:t>223.1.3.27</a:t>
            </a:r>
            <a:endParaRPr lang="en-US" sz="1800">
              <a:latin typeface="Comic Sans MS" charset="0"/>
            </a:endParaRPr>
          </a:p>
        </p:txBody>
      </p:sp>
      <p:grpSp>
        <p:nvGrpSpPr>
          <p:cNvPr id="41000" name="Group 54"/>
          <p:cNvGrpSpPr>
            <a:grpSpLocks/>
          </p:cNvGrpSpPr>
          <p:nvPr/>
        </p:nvGrpSpPr>
        <p:grpSpPr bwMode="auto">
          <a:xfrm>
            <a:off x="1890713" y="2170113"/>
            <a:ext cx="369887" cy="396875"/>
            <a:chOff x="2822" y="1181"/>
            <a:chExt cx="233" cy="250"/>
          </a:xfrm>
        </p:grpSpPr>
        <p:sp>
          <p:nvSpPr>
            <p:cNvPr id="1470519" name="Rectangle 55"/>
            <p:cNvSpPr>
              <a:spLocks noChangeArrowheads="1"/>
            </p:cNvSpPr>
            <p:nvPr/>
          </p:nvSpPr>
          <p:spPr bwMode="auto">
            <a:xfrm>
              <a:off x="2886" y="1230"/>
              <a:ext cx="114" cy="16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sp>
          <p:nvSpPr>
            <p:cNvPr id="1470520" name="Text Box 56"/>
            <p:cNvSpPr txBox="1">
              <a:spLocks noChangeArrowheads="1"/>
            </p:cNvSpPr>
            <p:nvPr/>
          </p:nvSpPr>
          <p:spPr bwMode="auto">
            <a:xfrm>
              <a:off x="2822" y="1181"/>
              <a:ext cx="233" cy="2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defRPr/>
              </a:pPr>
              <a:r>
                <a:rPr lang="en-US" sz="2000">
                  <a:solidFill>
                    <a:srgbClr val="FF0000"/>
                  </a:solidFill>
                  <a:latin typeface="Comic Sans MS" charset="0"/>
                </a:rPr>
                <a:t>A</a:t>
              </a:r>
              <a:endParaRPr lang="en-US" sz="1800">
                <a:solidFill>
                  <a:srgbClr val="FF0000"/>
                </a:solidFill>
                <a:latin typeface="Comic Sans MS" charset="0"/>
              </a:endParaRPr>
            </a:p>
          </p:txBody>
        </p:sp>
      </p:grpSp>
      <p:grpSp>
        <p:nvGrpSpPr>
          <p:cNvPr id="41001" name="Group 57"/>
          <p:cNvGrpSpPr>
            <a:grpSpLocks/>
          </p:cNvGrpSpPr>
          <p:nvPr/>
        </p:nvGrpSpPr>
        <p:grpSpPr bwMode="auto">
          <a:xfrm>
            <a:off x="1881188" y="3408363"/>
            <a:ext cx="344487" cy="396875"/>
            <a:chOff x="2822" y="1181"/>
            <a:chExt cx="217" cy="250"/>
          </a:xfrm>
        </p:grpSpPr>
        <p:sp>
          <p:nvSpPr>
            <p:cNvPr id="1470522" name="Rectangle 58"/>
            <p:cNvSpPr>
              <a:spLocks noChangeArrowheads="1"/>
            </p:cNvSpPr>
            <p:nvPr/>
          </p:nvSpPr>
          <p:spPr bwMode="auto">
            <a:xfrm>
              <a:off x="2886" y="1230"/>
              <a:ext cx="114" cy="16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sp>
          <p:nvSpPr>
            <p:cNvPr id="1470523" name="Text Box 59"/>
            <p:cNvSpPr txBox="1">
              <a:spLocks noChangeArrowheads="1"/>
            </p:cNvSpPr>
            <p:nvPr/>
          </p:nvSpPr>
          <p:spPr bwMode="auto">
            <a:xfrm>
              <a:off x="2822" y="1181"/>
              <a:ext cx="217" cy="2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defRPr/>
              </a:pPr>
              <a:r>
                <a:rPr lang="en-US" sz="2000">
                  <a:solidFill>
                    <a:srgbClr val="FF0000"/>
                  </a:solidFill>
                  <a:latin typeface="Comic Sans MS" charset="0"/>
                </a:rPr>
                <a:t>B</a:t>
              </a:r>
              <a:endParaRPr lang="en-US" sz="1800">
                <a:solidFill>
                  <a:srgbClr val="FF0000"/>
                </a:solidFill>
                <a:latin typeface="Comic Sans MS" charset="0"/>
              </a:endParaRPr>
            </a:p>
          </p:txBody>
        </p:sp>
      </p:grpSp>
      <p:grpSp>
        <p:nvGrpSpPr>
          <p:cNvPr id="41002" name="Group 60"/>
          <p:cNvGrpSpPr>
            <a:grpSpLocks/>
          </p:cNvGrpSpPr>
          <p:nvPr/>
        </p:nvGrpSpPr>
        <p:grpSpPr bwMode="auto">
          <a:xfrm>
            <a:off x="5491163" y="3770313"/>
            <a:ext cx="342900" cy="396875"/>
            <a:chOff x="2822" y="1181"/>
            <a:chExt cx="216" cy="250"/>
          </a:xfrm>
        </p:grpSpPr>
        <p:sp>
          <p:nvSpPr>
            <p:cNvPr id="1470525" name="Rectangle 61"/>
            <p:cNvSpPr>
              <a:spLocks noChangeArrowheads="1"/>
            </p:cNvSpPr>
            <p:nvPr/>
          </p:nvSpPr>
          <p:spPr bwMode="auto">
            <a:xfrm>
              <a:off x="2886" y="1230"/>
              <a:ext cx="114" cy="16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sp>
          <p:nvSpPr>
            <p:cNvPr id="1470526" name="Text Box 62"/>
            <p:cNvSpPr txBox="1">
              <a:spLocks noChangeArrowheads="1"/>
            </p:cNvSpPr>
            <p:nvPr/>
          </p:nvSpPr>
          <p:spPr bwMode="auto">
            <a:xfrm>
              <a:off x="2822" y="1181"/>
              <a:ext cx="216" cy="2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defRPr/>
              </a:pPr>
              <a:r>
                <a:rPr lang="en-US" sz="2000">
                  <a:solidFill>
                    <a:srgbClr val="FF0000"/>
                  </a:solidFill>
                  <a:latin typeface="Comic Sans MS" charset="0"/>
                </a:rPr>
                <a:t>E</a:t>
              </a:r>
              <a:endParaRPr lang="en-US" sz="1800">
                <a:solidFill>
                  <a:srgbClr val="FF0000"/>
                </a:solidFill>
                <a:latin typeface="Comic Sans MS" charset="0"/>
              </a:endParaRPr>
            </a:p>
          </p:txBody>
        </p:sp>
      </p:grpSp>
      <p:sp>
        <p:nvSpPr>
          <p:cNvPr id="41003" name="Rectangle 63"/>
          <p:cNvSpPr>
            <a:spLocks noChangeArrowheads="1"/>
          </p:cNvSpPr>
          <p:nvPr/>
        </p:nvSpPr>
        <p:spPr bwMode="auto">
          <a:xfrm>
            <a:off x="6210300" y="6770688"/>
            <a:ext cx="85725" cy="411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sz="2700">
                <a:solidFill>
                  <a:srgbClr val="000000"/>
                </a:solidFill>
              </a:rPr>
              <a:t> </a:t>
            </a:r>
            <a:endParaRPr lang="en-US" sz="1800">
              <a:latin typeface="Comic Sans MS" charset="0"/>
            </a:endParaRPr>
          </a:p>
        </p:txBody>
      </p:sp>
      <p:sp>
        <p:nvSpPr>
          <p:cNvPr id="41004" name="Line 64"/>
          <p:cNvSpPr>
            <a:spLocks noChangeShapeType="1"/>
          </p:cNvSpPr>
          <p:nvPr/>
        </p:nvSpPr>
        <p:spPr bwMode="auto">
          <a:xfrm>
            <a:off x="4851400" y="2908300"/>
            <a:ext cx="334963" cy="1588"/>
          </a:xfrm>
          <a:prstGeom prst="line">
            <a:avLst/>
          </a:prstGeom>
          <a:noFill/>
          <a:ln w="20638">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005" name="Freeform 65"/>
          <p:cNvSpPr>
            <a:spLocks/>
          </p:cNvSpPr>
          <p:nvPr/>
        </p:nvSpPr>
        <p:spPr bwMode="auto">
          <a:xfrm>
            <a:off x="4664075" y="2781300"/>
            <a:ext cx="361950" cy="180975"/>
          </a:xfrm>
          <a:custGeom>
            <a:avLst/>
            <a:gdLst>
              <a:gd name="T0" fmla="*/ 221773750 w 228"/>
              <a:gd name="T1" fmla="*/ 0 h 114"/>
              <a:gd name="T2" fmla="*/ 0 w 228"/>
              <a:gd name="T3" fmla="*/ 287297813 h 114"/>
              <a:gd name="T4" fmla="*/ 350302513 w 228"/>
              <a:gd name="T5" fmla="*/ 287297813 h 114"/>
              <a:gd name="T6" fmla="*/ 574595625 w 228"/>
              <a:gd name="T7" fmla="*/ 0 h 114"/>
              <a:gd name="T8" fmla="*/ 221773750 w 228"/>
              <a:gd name="T9" fmla="*/ 0 h 11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8" h="114">
                <a:moveTo>
                  <a:pt x="88" y="0"/>
                </a:moveTo>
                <a:lnTo>
                  <a:pt x="0" y="114"/>
                </a:lnTo>
                <a:lnTo>
                  <a:pt x="139" y="114"/>
                </a:lnTo>
                <a:lnTo>
                  <a:pt x="228" y="0"/>
                </a:lnTo>
                <a:lnTo>
                  <a:pt x="88" y="0"/>
                </a:lnTo>
                <a:close/>
              </a:path>
            </a:pathLst>
          </a:custGeom>
          <a:solidFill>
            <a:srgbClr val="33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006" name="Rectangle 66"/>
          <p:cNvSpPr>
            <a:spLocks noChangeArrowheads="1"/>
          </p:cNvSpPr>
          <p:nvPr/>
        </p:nvSpPr>
        <p:spPr bwMode="auto">
          <a:xfrm>
            <a:off x="4848225" y="2189163"/>
            <a:ext cx="166688" cy="598487"/>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1007" name="Rectangle 67"/>
          <p:cNvSpPr>
            <a:spLocks noChangeArrowheads="1"/>
          </p:cNvSpPr>
          <p:nvPr/>
        </p:nvSpPr>
        <p:spPr bwMode="auto">
          <a:xfrm>
            <a:off x="4664075" y="2360613"/>
            <a:ext cx="231775" cy="598487"/>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1008" name="Rectangle 68"/>
          <p:cNvSpPr>
            <a:spLocks noChangeArrowheads="1"/>
          </p:cNvSpPr>
          <p:nvPr/>
        </p:nvSpPr>
        <p:spPr bwMode="auto">
          <a:xfrm>
            <a:off x="4652963" y="2360613"/>
            <a:ext cx="231775" cy="598487"/>
          </a:xfrm>
          <a:prstGeom prst="rect">
            <a:avLst/>
          </a:prstGeom>
          <a:noFill/>
          <a:ln w="20638">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1009" name="Freeform 69"/>
          <p:cNvSpPr>
            <a:spLocks/>
          </p:cNvSpPr>
          <p:nvPr/>
        </p:nvSpPr>
        <p:spPr bwMode="auto">
          <a:xfrm>
            <a:off x="4664075" y="2181225"/>
            <a:ext cx="361950" cy="182563"/>
          </a:xfrm>
          <a:custGeom>
            <a:avLst/>
            <a:gdLst>
              <a:gd name="T0" fmla="*/ 221773750 w 228"/>
              <a:gd name="T1" fmla="*/ 0 h 115"/>
              <a:gd name="T2" fmla="*/ 0 w 228"/>
              <a:gd name="T3" fmla="*/ 289819556 h 115"/>
              <a:gd name="T4" fmla="*/ 350302513 w 228"/>
              <a:gd name="T5" fmla="*/ 289819556 h 115"/>
              <a:gd name="T6" fmla="*/ 574595625 w 228"/>
              <a:gd name="T7" fmla="*/ 0 h 115"/>
              <a:gd name="T8" fmla="*/ 221773750 w 228"/>
              <a:gd name="T9" fmla="*/ 0 h 11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8" h="115">
                <a:moveTo>
                  <a:pt x="88" y="0"/>
                </a:moveTo>
                <a:lnTo>
                  <a:pt x="0" y="115"/>
                </a:lnTo>
                <a:lnTo>
                  <a:pt x="139" y="115"/>
                </a:lnTo>
                <a:lnTo>
                  <a:pt x="228" y="0"/>
                </a:lnTo>
                <a:lnTo>
                  <a:pt x="88" y="0"/>
                </a:lnTo>
                <a:close/>
              </a:path>
            </a:pathLst>
          </a:custGeom>
          <a:solidFill>
            <a:srgbClr val="33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010" name="Freeform 70"/>
          <p:cNvSpPr>
            <a:spLocks/>
          </p:cNvSpPr>
          <p:nvPr/>
        </p:nvSpPr>
        <p:spPr bwMode="auto">
          <a:xfrm>
            <a:off x="4664075" y="2181225"/>
            <a:ext cx="361950" cy="182563"/>
          </a:xfrm>
          <a:custGeom>
            <a:avLst/>
            <a:gdLst>
              <a:gd name="T0" fmla="*/ 221773750 w 228"/>
              <a:gd name="T1" fmla="*/ 0 h 115"/>
              <a:gd name="T2" fmla="*/ 0 w 228"/>
              <a:gd name="T3" fmla="*/ 289819556 h 115"/>
              <a:gd name="T4" fmla="*/ 350302513 w 228"/>
              <a:gd name="T5" fmla="*/ 289819556 h 115"/>
              <a:gd name="T6" fmla="*/ 574595625 w 228"/>
              <a:gd name="T7" fmla="*/ 0 h 115"/>
              <a:gd name="T8" fmla="*/ 221773750 w 228"/>
              <a:gd name="T9" fmla="*/ 0 h 11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8" h="115">
                <a:moveTo>
                  <a:pt x="88" y="0"/>
                </a:moveTo>
                <a:lnTo>
                  <a:pt x="0" y="115"/>
                </a:lnTo>
                <a:lnTo>
                  <a:pt x="139" y="115"/>
                </a:lnTo>
                <a:lnTo>
                  <a:pt x="228" y="0"/>
                </a:lnTo>
                <a:lnTo>
                  <a:pt x="88" y="0"/>
                </a:lnTo>
                <a:close/>
              </a:path>
            </a:pathLst>
          </a:custGeom>
          <a:noFill/>
          <a:ln w="2063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1011" name="Line 71"/>
          <p:cNvSpPr>
            <a:spLocks noChangeShapeType="1"/>
          </p:cNvSpPr>
          <p:nvPr/>
        </p:nvSpPr>
        <p:spPr bwMode="auto">
          <a:xfrm>
            <a:off x="5026025" y="2195513"/>
            <a:ext cx="1588" cy="585787"/>
          </a:xfrm>
          <a:prstGeom prst="line">
            <a:avLst/>
          </a:prstGeom>
          <a:noFill/>
          <a:ln w="20638">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012" name="Line 72"/>
          <p:cNvSpPr>
            <a:spLocks noChangeShapeType="1"/>
          </p:cNvSpPr>
          <p:nvPr/>
        </p:nvSpPr>
        <p:spPr bwMode="auto">
          <a:xfrm flipH="1">
            <a:off x="4895850" y="2781300"/>
            <a:ext cx="130175" cy="177800"/>
          </a:xfrm>
          <a:prstGeom prst="line">
            <a:avLst/>
          </a:prstGeom>
          <a:noFill/>
          <a:ln w="20638">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013" name="Rectangle 73"/>
          <p:cNvSpPr>
            <a:spLocks noChangeArrowheads="1"/>
          </p:cNvSpPr>
          <p:nvPr/>
        </p:nvSpPr>
        <p:spPr bwMode="auto">
          <a:xfrm>
            <a:off x="4694238" y="2438400"/>
            <a:ext cx="153987" cy="342900"/>
          </a:xfrm>
          <a:prstGeom prst="rect">
            <a:avLst/>
          </a:prstGeom>
          <a:solidFill>
            <a:srgbClr val="3333C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1014" name="Rectangle 74"/>
          <p:cNvSpPr>
            <a:spLocks noChangeArrowheads="1"/>
          </p:cNvSpPr>
          <p:nvPr/>
        </p:nvSpPr>
        <p:spPr bwMode="auto">
          <a:xfrm>
            <a:off x="4694238" y="2438400"/>
            <a:ext cx="153987" cy="342900"/>
          </a:xfrm>
          <a:prstGeom prst="rect">
            <a:avLst/>
          </a:prstGeom>
          <a:noFill/>
          <a:ln w="20638">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1015" name="Rectangle 75"/>
          <p:cNvSpPr>
            <a:spLocks noChangeArrowheads="1"/>
          </p:cNvSpPr>
          <p:nvPr/>
        </p:nvSpPr>
        <p:spPr bwMode="auto">
          <a:xfrm>
            <a:off x="4714875" y="2541588"/>
            <a:ext cx="115888" cy="1238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1016" name="Rectangle 76"/>
          <p:cNvSpPr>
            <a:spLocks noChangeArrowheads="1"/>
          </p:cNvSpPr>
          <p:nvPr/>
        </p:nvSpPr>
        <p:spPr bwMode="auto">
          <a:xfrm>
            <a:off x="3952875" y="2193925"/>
            <a:ext cx="7112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sz="1800">
                <a:solidFill>
                  <a:srgbClr val="FF0000"/>
                </a:solidFill>
              </a:rPr>
              <a:t>DHCP </a:t>
            </a:r>
            <a:endParaRPr lang="en-US" sz="1800">
              <a:solidFill>
                <a:srgbClr val="FF0000"/>
              </a:solidFill>
              <a:latin typeface="Comic Sans MS" charset="0"/>
            </a:endParaRPr>
          </a:p>
        </p:txBody>
      </p:sp>
      <p:sp>
        <p:nvSpPr>
          <p:cNvPr id="41017" name="Rectangle 77"/>
          <p:cNvSpPr>
            <a:spLocks noChangeArrowheads="1"/>
          </p:cNvSpPr>
          <p:nvPr/>
        </p:nvSpPr>
        <p:spPr bwMode="auto">
          <a:xfrm>
            <a:off x="4664075" y="2193925"/>
            <a:ext cx="635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sz="1800">
                <a:solidFill>
                  <a:srgbClr val="000000"/>
                </a:solidFill>
              </a:rPr>
              <a:t> </a:t>
            </a:r>
            <a:endParaRPr lang="en-US" sz="1800">
              <a:latin typeface="Comic Sans MS" charset="0"/>
            </a:endParaRPr>
          </a:p>
        </p:txBody>
      </p:sp>
      <p:sp>
        <p:nvSpPr>
          <p:cNvPr id="41018" name="Rectangle 78"/>
          <p:cNvSpPr>
            <a:spLocks noChangeArrowheads="1"/>
          </p:cNvSpPr>
          <p:nvPr/>
        </p:nvSpPr>
        <p:spPr bwMode="auto">
          <a:xfrm>
            <a:off x="3952875" y="2459038"/>
            <a:ext cx="63500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sz="1800">
                <a:solidFill>
                  <a:srgbClr val="FF0000"/>
                </a:solidFill>
              </a:rPr>
              <a:t>server</a:t>
            </a:r>
            <a:endParaRPr lang="en-US" sz="1800">
              <a:solidFill>
                <a:srgbClr val="FF0000"/>
              </a:solidFill>
              <a:latin typeface="Comic Sans MS" charset="0"/>
            </a:endParaRPr>
          </a:p>
        </p:txBody>
      </p:sp>
      <p:sp>
        <p:nvSpPr>
          <p:cNvPr id="41019" name="Rectangle 79"/>
          <p:cNvSpPr>
            <a:spLocks noChangeArrowheads="1"/>
          </p:cNvSpPr>
          <p:nvPr/>
        </p:nvSpPr>
        <p:spPr bwMode="auto">
          <a:xfrm>
            <a:off x="4584700" y="2459038"/>
            <a:ext cx="6350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sz="1800">
                <a:solidFill>
                  <a:srgbClr val="000000"/>
                </a:solidFill>
              </a:rPr>
              <a:t> </a:t>
            </a:r>
            <a:endParaRPr lang="en-US" sz="1800">
              <a:latin typeface="Comic Sans MS" charset="0"/>
            </a:endParaRPr>
          </a:p>
        </p:txBody>
      </p:sp>
      <p:sp>
        <p:nvSpPr>
          <p:cNvPr id="41020" name="Rectangle 80"/>
          <p:cNvSpPr>
            <a:spLocks noChangeArrowheads="1"/>
          </p:cNvSpPr>
          <p:nvPr/>
        </p:nvSpPr>
        <p:spPr bwMode="auto">
          <a:xfrm>
            <a:off x="4541838" y="4017963"/>
            <a:ext cx="6350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sz="1800">
                <a:solidFill>
                  <a:srgbClr val="000000"/>
                </a:solidFill>
              </a:rPr>
              <a:t> </a:t>
            </a:r>
            <a:endParaRPr lang="en-US" sz="1800">
              <a:latin typeface="Comic Sans MS" charset="0"/>
            </a:endParaRPr>
          </a:p>
        </p:txBody>
      </p:sp>
      <p:sp>
        <p:nvSpPr>
          <p:cNvPr id="41021" name="Freeform 81"/>
          <p:cNvSpPr>
            <a:spLocks/>
          </p:cNvSpPr>
          <p:nvPr/>
        </p:nvSpPr>
        <p:spPr bwMode="auto">
          <a:xfrm>
            <a:off x="6142038" y="5005388"/>
            <a:ext cx="3175" cy="3175"/>
          </a:xfrm>
          <a:custGeom>
            <a:avLst/>
            <a:gdLst>
              <a:gd name="T0" fmla="*/ 0 w 2"/>
              <a:gd name="T1" fmla="*/ 0 h 2"/>
              <a:gd name="T2" fmla="*/ 0 w 2"/>
              <a:gd name="T3" fmla="*/ 0 h 2"/>
              <a:gd name="T4" fmla="*/ 0 w 2"/>
              <a:gd name="T5" fmla="*/ 0 h 2"/>
              <a:gd name="T6" fmla="*/ 0 w 2"/>
              <a:gd name="T7" fmla="*/ 5040313 h 2"/>
              <a:gd name="T8" fmla="*/ 5040313 w 2"/>
              <a:gd name="T9" fmla="*/ 5040313 h 2"/>
              <a:gd name="T10" fmla="*/ 5040313 w 2"/>
              <a:gd name="T11" fmla="*/ 5040313 h 2"/>
              <a:gd name="T12" fmla="*/ 5040313 w 2"/>
              <a:gd name="T13" fmla="*/ 0 h 2"/>
              <a:gd name="T14" fmla="*/ 5040313 w 2"/>
              <a:gd name="T15" fmla="*/ 0 h 2"/>
              <a:gd name="T16" fmla="*/ 5040313 w 2"/>
              <a:gd name="T17" fmla="*/ 0 h 2"/>
              <a:gd name="T18" fmla="*/ 5040313 w 2"/>
              <a:gd name="T19" fmla="*/ 0 h 2"/>
              <a:gd name="T20" fmla="*/ 5040313 w 2"/>
              <a:gd name="T21" fmla="*/ 0 h 2"/>
              <a:gd name="T22" fmla="*/ 5040313 w 2"/>
              <a:gd name="T23" fmla="*/ 0 h 2"/>
              <a:gd name="T24" fmla="*/ 5040313 w 2"/>
              <a:gd name="T25" fmla="*/ 0 h 2"/>
              <a:gd name="T26" fmla="*/ 0 w 2"/>
              <a:gd name="T27" fmla="*/ 0 h 2"/>
              <a:gd name="T28" fmla="*/ 0 w 2"/>
              <a:gd name="T29" fmla="*/ 0 h 2"/>
              <a:gd name="T30" fmla="*/ 0 w 2"/>
              <a:gd name="T31" fmla="*/ 0 h 2"/>
              <a:gd name="T32" fmla="*/ 0 w 2"/>
              <a:gd name="T33" fmla="*/ 0 h 2"/>
              <a:gd name="T34" fmla="*/ 0 w 2"/>
              <a:gd name="T35" fmla="*/ 0 h 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 h="2">
                <a:moveTo>
                  <a:pt x="0" y="0"/>
                </a:moveTo>
                <a:lnTo>
                  <a:pt x="0" y="0"/>
                </a:lnTo>
                <a:lnTo>
                  <a:pt x="0" y="2"/>
                </a:lnTo>
                <a:lnTo>
                  <a:pt x="2" y="2"/>
                </a:lnTo>
                <a:lnTo>
                  <a:pt x="2"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022" name="Freeform 82"/>
          <p:cNvSpPr>
            <a:spLocks/>
          </p:cNvSpPr>
          <p:nvPr/>
        </p:nvSpPr>
        <p:spPr bwMode="auto">
          <a:xfrm>
            <a:off x="6154738" y="4999038"/>
            <a:ext cx="3175" cy="3175"/>
          </a:xfrm>
          <a:custGeom>
            <a:avLst/>
            <a:gdLst>
              <a:gd name="T0" fmla="*/ 0 w 2"/>
              <a:gd name="T1" fmla="*/ 5040313 h 2"/>
              <a:gd name="T2" fmla="*/ 0 w 2"/>
              <a:gd name="T3" fmla="*/ 5040313 h 2"/>
              <a:gd name="T4" fmla="*/ 0 w 2"/>
              <a:gd name="T5" fmla="*/ 5040313 h 2"/>
              <a:gd name="T6" fmla="*/ 0 w 2"/>
              <a:gd name="T7" fmla="*/ 5040313 h 2"/>
              <a:gd name="T8" fmla="*/ 5040313 w 2"/>
              <a:gd name="T9" fmla="*/ 5040313 h 2"/>
              <a:gd name="T10" fmla="*/ 5040313 w 2"/>
              <a:gd name="T11" fmla="*/ 5040313 h 2"/>
              <a:gd name="T12" fmla="*/ 5040313 w 2"/>
              <a:gd name="T13" fmla="*/ 5040313 h 2"/>
              <a:gd name="T14" fmla="*/ 5040313 w 2"/>
              <a:gd name="T15" fmla="*/ 5040313 h 2"/>
              <a:gd name="T16" fmla="*/ 5040313 w 2"/>
              <a:gd name="T17" fmla="*/ 5040313 h 2"/>
              <a:gd name="T18" fmla="*/ 5040313 w 2"/>
              <a:gd name="T19" fmla="*/ 0 h 2"/>
              <a:gd name="T20" fmla="*/ 5040313 w 2"/>
              <a:gd name="T21" fmla="*/ 0 h 2"/>
              <a:gd name="T22" fmla="*/ 5040313 w 2"/>
              <a:gd name="T23" fmla="*/ 0 h 2"/>
              <a:gd name="T24" fmla="*/ 5040313 w 2"/>
              <a:gd name="T25" fmla="*/ 0 h 2"/>
              <a:gd name="T26" fmla="*/ 0 w 2"/>
              <a:gd name="T27" fmla="*/ 0 h 2"/>
              <a:gd name="T28" fmla="*/ 0 w 2"/>
              <a:gd name="T29" fmla="*/ 0 h 2"/>
              <a:gd name="T30" fmla="*/ 0 w 2"/>
              <a:gd name="T31" fmla="*/ 0 h 2"/>
              <a:gd name="T32" fmla="*/ 0 w 2"/>
              <a:gd name="T33" fmla="*/ 5040313 h 2"/>
              <a:gd name="T34" fmla="*/ 0 w 2"/>
              <a:gd name="T35" fmla="*/ 5040313 h 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 h="2">
                <a:moveTo>
                  <a:pt x="0" y="2"/>
                </a:moveTo>
                <a:lnTo>
                  <a:pt x="0" y="2"/>
                </a:lnTo>
                <a:lnTo>
                  <a:pt x="2" y="2"/>
                </a:lnTo>
                <a:lnTo>
                  <a:pt x="2" y="0"/>
                </a:lnTo>
                <a:lnTo>
                  <a:pt x="0" y="0"/>
                </a:lnTo>
                <a:lnTo>
                  <a:pt x="0"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023" name="Freeform 83"/>
          <p:cNvSpPr>
            <a:spLocks/>
          </p:cNvSpPr>
          <p:nvPr/>
        </p:nvSpPr>
        <p:spPr bwMode="auto">
          <a:xfrm>
            <a:off x="6172200" y="4995863"/>
            <a:ext cx="3175" cy="3175"/>
          </a:xfrm>
          <a:custGeom>
            <a:avLst/>
            <a:gdLst>
              <a:gd name="T0" fmla="*/ 0 w 2"/>
              <a:gd name="T1" fmla="*/ 0 h 2"/>
              <a:gd name="T2" fmla="*/ 0 w 2"/>
              <a:gd name="T3" fmla="*/ 0 h 2"/>
              <a:gd name="T4" fmla="*/ 0 w 2"/>
              <a:gd name="T5" fmla="*/ 0 h 2"/>
              <a:gd name="T6" fmla="*/ 0 w 2"/>
              <a:gd name="T7" fmla="*/ 5040313 h 2"/>
              <a:gd name="T8" fmla="*/ 0 w 2"/>
              <a:gd name="T9" fmla="*/ 5040313 h 2"/>
              <a:gd name="T10" fmla="*/ 0 w 2"/>
              <a:gd name="T11" fmla="*/ 5040313 h 2"/>
              <a:gd name="T12" fmla="*/ 0 w 2"/>
              <a:gd name="T13" fmla="*/ 0 h 2"/>
              <a:gd name="T14" fmla="*/ 5040313 w 2"/>
              <a:gd name="T15" fmla="*/ 0 h 2"/>
              <a:gd name="T16" fmla="*/ 5040313 w 2"/>
              <a:gd name="T17" fmla="*/ 0 h 2"/>
              <a:gd name="T18" fmla="*/ 5040313 w 2"/>
              <a:gd name="T19" fmla="*/ 0 h 2"/>
              <a:gd name="T20" fmla="*/ 0 w 2"/>
              <a:gd name="T21" fmla="*/ 0 h 2"/>
              <a:gd name="T22" fmla="*/ 0 w 2"/>
              <a:gd name="T23" fmla="*/ 0 h 2"/>
              <a:gd name="T24" fmla="*/ 0 w 2"/>
              <a:gd name="T25" fmla="*/ 0 h 2"/>
              <a:gd name="T26" fmla="*/ 0 w 2"/>
              <a:gd name="T27" fmla="*/ 0 h 2"/>
              <a:gd name="T28" fmla="*/ 0 w 2"/>
              <a:gd name="T29" fmla="*/ 0 h 2"/>
              <a:gd name="T30" fmla="*/ 0 w 2"/>
              <a:gd name="T31" fmla="*/ 0 h 2"/>
              <a:gd name="T32" fmla="*/ 0 w 2"/>
              <a:gd name="T33" fmla="*/ 0 h 2"/>
              <a:gd name="T34" fmla="*/ 0 w 2"/>
              <a:gd name="T35" fmla="*/ 0 h 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 h="2">
                <a:moveTo>
                  <a:pt x="0" y="0"/>
                </a:moveTo>
                <a:lnTo>
                  <a:pt x="0" y="0"/>
                </a:lnTo>
                <a:lnTo>
                  <a:pt x="0" y="2"/>
                </a:lnTo>
                <a:lnTo>
                  <a:pt x="0" y="0"/>
                </a:lnTo>
                <a:lnTo>
                  <a:pt x="2"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024" name="Freeform 84"/>
          <p:cNvSpPr>
            <a:spLocks/>
          </p:cNvSpPr>
          <p:nvPr/>
        </p:nvSpPr>
        <p:spPr bwMode="auto">
          <a:xfrm>
            <a:off x="6165850" y="5008563"/>
            <a:ext cx="1588" cy="1587"/>
          </a:xfrm>
          <a:custGeom>
            <a:avLst/>
            <a:gdLst>
              <a:gd name="T0" fmla="*/ 0 w 1588"/>
              <a:gd name="T1" fmla="*/ 0 h 1587"/>
              <a:gd name="T2" fmla="*/ 0 w 1588"/>
              <a:gd name="T3" fmla="*/ 0 h 1587"/>
              <a:gd name="T4" fmla="*/ 0 w 1588"/>
              <a:gd name="T5" fmla="*/ 0 h 1587"/>
              <a:gd name="T6" fmla="*/ 0 w 1588"/>
              <a:gd name="T7" fmla="*/ 0 h 1587"/>
              <a:gd name="T8" fmla="*/ 0 w 1588"/>
              <a:gd name="T9" fmla="*/ 0 h 1587"/>
              <a:gd name="T10" fmla="*/ 0 w 1588"/>
              <a:gd name="T11" fmla="*/ 0 h 1587"/>
              <a:gd name="T12" fmla="*/ 0 w 1588"/>
              <a:gd name="T13" fmla="*/ 0 h 1587"/>
              <a:gd name="T14" fmla="*/ 0 w 1588"/>
              <a:gd name="T15" fmla="*/ 0 h 1587"/>
              <a:gd name="T16" fmla="*/ 0 w 1588"/>
              <a:gd name="T17" fmla="*/ 0 h 1587"/>
              <a:gd name="T18" fmla="*/ 0 w 1588"/>
              <a:gd name="T19" fmla="*/ 0 h 1587"/>
              <a:gd name="T20" fmla="*/ 0 w 1588"/>
              <a:gd name="T21" fmla="*/ 0 h 1587"/>
              <a:gd name="T22" fmla="*/ 0 w 1588"/>
              <a:gd name="T23" fmla="*/ 0 h 1587"/>
              <a:gd name="T24" fmla="*/ 0 w 1588"/>
              <a:gd name="T25" fmla="*/ 0 h 1587"/>
              <a:gd name="T26" fmla="*/ 0 w 1588"/>
              <a:gd name="T27" fmla="*/ 0 h 1587"/>
              <a:gd name="T28" fmla="*/ 0 w 1588"/>
              <a:gd name="T29" fmla="*/ 0 h 1587"/>
              <a:gd name="T30" fmla="*/ 0 w 1588"/>
              <a:gd name="T31" fmla="*/ 0 h 1587"/>
              <a:gd name="T32" fmla="*/ 0 w 1588"/>
              <a:gd name="T33" fmla="*/ 0 h 1587"/>
              <a:gd name="T34" fmla="*/ 0 w 1588"/>
              <a:gd name="T35" fmla="*/ 0 h 158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1588" h="1587">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025" name="Freeform 85"/>
          <p:cNvSpPr>
            <a:spLocks/>
          </p:cNvSpPr>
          <p:nvPr/>
        </p:nvSpPr>
        <p:spPr bwMode="auto">
          <a:xfrm>
            <a:off x="6151563" y="5013325"/>
            <a:ext cx="1587" cy="3175"/>
          </a:xfrm>
          <a:custGeom>
            <a:avLst/>
            <a:gdLst>
              <a:gd name="T0" fmla="*/ 0 w 1587"/>
              <a:gd name="T1" fmla="*/ 5040313 h 2"/>
              <a:gd name="T2" fmla="*/ 0 w 1587"/>
              <a:gd name="T3" fmla="*/ 5040313 h 2"/>
              <a:gd name="T4" fmla="*/ 0 w 1587"/>
              <a:gd name="T5" fmla="*/ 5040313 h 2"/>
              <a:gd name="T6" fmla="*/ 0 w 1587"/>
              <a:gd name="T7" fmla="*/ 5040313 h 2"/>
              <a:gd name="T8" fmla="*/ 0 w 1587"/>
              <a:gd name="T9" fmla="*/ 5040313 h 2"/>
              <a:gd name="T10" fmla="*/ 0 w 1587"/>
              <a:gd name="T11" fmla="*/ 5040313 h 2"/>
              <a:gd name="T12" fmla="*/ 0 w 1587"/>
              <a:gd name="T13" fmla="*/ 5040313 h 2"/>
              <a:gd name="T14" fmla="*/ 0 w 1587"/>
              <a:gd name="T15" fmla="*/ 5040313 h 2"/>
              <a:gd name="T16" fmla="*/ 0 w 1587"/>
              <a:gd name="T17" fmla="*/ 5040313 h 2"/>
              <a:gd name="T18" fmla="*/ 0 w 1587"/>
              <a:gd name="T19" fmla="*/ 5040313 h 2"/>
              <a:gd name="T20" fmla="*/ 0 w 1587"/>
              <a:gd name="T21" fmla="*/ 5040313 h 2"/>
              <a:gd name="T22" fmla="*/ 0 w 1587"/>
              <a:gd name="T23" fmla="*/ 0 h 2"/>
              <a:gd name="T24" fmla="*/ 0 w 1587"/>
              <a:gd name="T25" fmla="*/ 0 h 2"/>
              <a:gd name="T26" fmla="*/ 0 w 1587"/>
              <a:gd name="T27" fmla="*/ 0 h 2"/>
              <a:gd name="T28" fmla="*/ 0 w 1587"/>
              <a:gd name="T29" fmla="*/ 5040313 h 2"/>
              <a:gd name="T30" fmla="*/ 0 w 1587"/>
              <a:gd name="T31" fmla="*/ 5040313 h 2"/>
              <a:gd name="T32" fmla="*/ 0 w 1587"/>
              <a:gd name="T33" fmla="*/ 5040313 h 2"/>
              <a:gd name="T34" fmla="*/ 0 w 1587"/>
              <a:gd name="T35" fmla="*/ 5040313 h 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1587" h="2">
                <a:moveTo>
                  <a:pt x="0" y="2"/>
                </a:moveTo>
                <a:lnTo>
                  <a:pt x="0" y="2"/>
                </a:lnTo>
                <a:lnTo>
                  <a:pt x="0" y="0"/>
                </a:lnTo>
                <a:lnTo>
                  <a:pt x="0"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026" name="Freeform 86"/>
          <p:cNvSpPr>
            <a:spLocks/>
          </p:cNvSpPr>
          <p:nvPr/>
        </p:nvSpPr>
        <p:spPr bwMode="auto">
          <a:xfrm>
            <a:off x="6059488" y="4883150"/>
            <a:ext cx="3175" cy="3175"/>
          </a:xfrm>
          <a:custGeom>
            <a:avLst/>
            <a:gdLst>
              <a:gd name="T0" fmla="*/ 0 w 2"/>
              <a:gd name="T1" fmla="*/ 0 h 2"/>
              <a:gd name="T2" fmla="*/ 0 w 2"/>
              <a:gd name="T3" fmla="*/ 5040313 h 2"/>
              <a:gd name="T4" fmla="*/ 0 w 2"/>
              <a:gd name="T5" fmla="*/ 5040313 h 2"/>
              <a:gd name="T6" fmla="*/ 0 w 2"/>
              <a:gd name="T7" fmla="*/ 5040313 h 2"/>
              <a:gd name="T8" fmla="*/ 0 w 2"/>
              <a:gd name="T9" fmla="*/ 5040313 h 2"/>
              <a:gd name="T10" fmla="*/ 5040313 w 2"/>
              <a:gd name="T11" fmla="*/ 5040313 h 2"/>
              <a:gd name="T12" fmla="*/ 5040313 w 2"/>
              <a:gd name="T13" fmla="*/ 5040313 h 2"/>
              <a:gd name="T14" fmla="*/ 5040313 w 2"/>
              <a:gd name="T15" fmla="*/ 5040313 h 2"/>
              <a:gd name="T16" fmla="*/ 5040313 w 2"/>
              <a:gd name="T17" fmla="*/ 0 h 2"/>
              <a:gd name="T18" fmla="*/ 5040313 w 2"/>
              <a:gd name="T19" fmla="*/ 0 h 2"/>
              <a:gd name="T20" fmla="*/ 5040313 w 2"/>
              <a:gd name="T21" fmla="*/ 0 h 2"/>
              <a:gd name="T22" fmla="*/ 5040313 w 2"/>
              <a:gd name="T23" fmla="*/ 0 h 2"/>
              <a:gd name="T24" fmla="*/ 0 w 2"/>
              <a:gd name="T25" fmla="*/ 0 h 2"/>
              <a:gd name="T26" fmla="*/ 0 w 2"/>
              <a:gd name="T27" fmla="*/ 0 h 2"/>
              <a:gd name="T28" fmla="*/ 0 w 2"/>
              <a:gd name="T29" fmla="*/ 0 h 2"/>
              <a:gd name="T30" fmla="*/ 0 w 2"/>
              <a:gd name="T31" fmla="*/ 0 h 2"/>
              <a:gd name="T32" fmla="*/ 0 w 2"/>
              <a:gd name="T33" fmla="*/ 0 h 2"/>
              <a:gd name="T34" fmla="*/ 0 w 2"/>
              <a:gd name="T35" fmla="*/ 0 h 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 h="2">
                <a:moveTo>
                  <a:pt x="0" y="0"/>
                </a:moveTo>
                <a:lnTo>
                  <a:pt x="0" y="2"/>
                </a:lnTo>
                <a:lnTo>
                  <a:pt x="2" y="2"/>
                </a:lnTo>
                <a:lnTo>
                  <a:pt x="2"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027" name="Freeform 87"/>
          <p:cNvSpPr>
            <a:spLocks/>
          </p:cNvSpPr>
          <p:nvPr/>
        </p:nvSpPr>
        <p:spPr bwMode="auto">
          <a:xfrm>
            <a:off x="6073775" y="4878388"/>
            <a:ext cx="3175" cy="4762"/>
          </a:xfrm>
          <a:custGeom>
            <a:avLst/>
            <a:gdLst>
              <a:gd name="T0" fmla="*/ 0 w 2"/>
              <a:gd name="T1" fmla="*/ 7558881 h 3"/>
              <a:gd name="T2" fmla="*/ 0 w 2"/>
              <a:gd name="T3" fmla="*/ 7558881 h 3"/>
              <a:gd name="T4" fmla="*/ 0 w 2"/>
              <a:gd name="T5" fmla="*/ 7558881 h 3"/>
              <a:gd name="T6" fmla="*/ 5040313 w 2"/>
              <a:gd name="T7" fmla="*/ 7558881 h 3"/>
              <a:gd name="T8" fmla="*/ 5040313 w 2"/>
              <a:gd name="T9" fmla="*/ 7558881 h 3"/>
              <a:gd name="T10" fmla="*/ 5040313 w 2"/>
              <a:gd name="T11" fmla="*/ 7558881 h 3"/>
              <a:gd name="T12" fmla="*/ 5040313 w 2"/>
              <a:gd name="T13" fmla="*/ 7558881 h 3"/>
              <a:gd name="T14" fmla="*/ 5040313 w 2"/>
              <a:gd name="T15" fmla="*/ 7558881 h 3"/>
              <a:gd name="T16" fmla="*/ 5040313 w 2"/>
              <a:gd name="T17" fmla="*/ 7558881 h 3"/>
              <a:gd name="T18" fmla="*/ 5040313 w 2"/>
              <a:gd name="T19" fmla="*/ 0 h 3"/>
              <a:gd name="T20" fmla="*/ 5040313 w 2"/>
              <a:gd name="T21" fmla="*/ 0 h 3"/>
              <a:gd name="T22" fmla="*/ 5040313 w 2"/>
              <a:gd name="T23" fmla="*/ 0 h 3"/>
              <a:gd name="T24" fmla="*/ 5040313 w 2"/>
              <a:gd name="T25" fmla="*/ 0 h 3"/>
              <a:gd name="T26" fmla="*/ 5040313 w 2"/>
              <a:gd name="T27" fmla="*/ 0 h 3"/>
              <a:gd name="T28" fmla="*/ 0 w 2"/>
              <a:gd name="T29" fmla="*/ 0 h 3"/>
              <a:gd name="T30" fmla="*/ 0 w 2"/>
              <a:gd name="T31" fmla="*/ 0 h 3"/>
              <a:gd name="T32" fmla="*/ 0 w 2"/>
              <a:gd name="T33" fmla="*/ 7558881 h 3"/>
              <a:gd name="T34" fmla="*/ 0 w 2"/>
              <a:gd name="T35" fmla="*/ 7558881 h 3"/>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 h="3">
                <a:moveTo>
                  <a:pt x="0" y="3"/>
                </a:moveTo>
                <a:lnTo>
                  <a:pt x="0" y="3"/>
                </a:lnTo>
                <a:lnTo>
                  <a:pt x="2" y="3"/>
                </a:lnTo>
                <a:lnTo>
                  <a:pt x="2" y="0"/>
                </a:lnTo>
                <a:lnTo>
                  <a:pt x="0" y="0"/>
                </a:lnTo>
                <a:lnTo>
                  <a:pt x="0" y="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028" name="Freeform 88"/>
          <p:cNvSpPr>
            <a:spLocks/>
          </p:cNvSpPr>
          <p:nvPr/>
        </p:nvSpPr>
        <p:spPr bwMode="auto">
          <a:xfrm>
            <a:off x="6086475" y="4875213"/>
            <a:ext cx="3175" cy="3175"/>
          </a:xfrm>
          <a:custGeom>
            <a:avLst/>
            <a:gdLst>
              <a:gd name="T0" fmla="*/ 0 w 2"/>
              <a:gd name="T1" fmla="*/ 5040313 h 2"/>
              <a:gd name="T2" fmla="*/ 0 w 2"/>
              <a:gd name="T3" fmla="*/ 5040313 h 2"/>
              <a:gd name="T4" fmla="*/ 0 w 2"/>
              <a:gd name="T5" fmla="*/ 5040313 h 2"/>
              <a:gd name="T6" fmla="*/ 0 w 2"/>
              <a:gd name="T7" fmla="*/ 5040313 h 2"/>
              <a:gd name="T8" fmla="*/ 0 w 2"/>
              <a:gd name="T9" fmla="*/ 5040313 h 2"/>
              <a:gd name="T10" fmla="*/ 5040313 w 2"/>
              <a:gd name="T11" fmla="*/ 5040313 h 2"/>
              <a:gd name="T12" fmla="*/ 5040313 w 2"/>
              <a:gd name="T13" fmla="*/ 5040313 h 2"/>
              <a:gd name="T14" fmla="*/ 5040313 w 2"/>
              <a:gd name="T15" fmla="*/ 5040313 h 2"/>
              <a:gd name="T16" fmla="*/ 5040313 w 2"/>
              <a:gd name="T17" fmla="*/ 5040313 h 2"/>
              <a:gd name="T18" fmla="*/ 5040313 w 2"/>
              <a:gd name="T19" fmla="*/ 5040313 h 2"/>
              <a:gd name="T20" fmla="*/ 5040313 w 2"/>
              <a:gd name="T21" fmla="*/ 5040313 h 2"/>
              <a:gd name="T22" fmla="*/ 5040313 w 2"/>
              <a:gd name="T23" fmla="*/ 0 h 2"/>
              <a:gd name="T24" fmla="*/ 0 w 2"/>
              <a:gd name="T25" fmla="*/ 0 h 2"/>
              <a:gd name="T26" fmla="*/ 0 w 2"/>
              <a:gd name="T27" fmla="*/ 0 h 2"/>
              <a:gd name="T28" fmla="*/ 0 w 2"/>
              <a:gd name="T29" fmla="*/ 5040313 h 2"/>
              <a:gd name="T30" fmla="*/ 0 w 2"/>
              <a:gd name="T31" fmla="*/ 5040313 h 2"/>
              <a:gd name="T32" fmla="*/ 0 w 2"/>
              <a:gd name="T33" fmla="*/ 5040313 h 2"/>
              <a:gd name="T34" fmla="*/ 0 w 2"/>
              <a:gd name="T35" fmla="*/ 5040313 h 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 h="2">
                <a:moveTo>
                  <a:pt x="0" y="2"/>
                </a:moveTo>
                <a:lnTo>
                  <a:pt x="0" y="2"/>
                </a:lnTo>
                <a:lnTo>
                  <a:pt x="2" y="2"/>
                </a:lnTo>
                <a:lnTo>
                  <a:pt x="2" y="0"/>
                </a:lnTo>
                <a:lnTo>
                  <a:pt x="0" y="0"/>
                </a:lnTo>
                <a:lnTo>
                  <a:pt x="0"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029" name="Freeform 89"/>
          <p:cNvSpPr>
            <a:spLocks/>
          </p:cNvSpPr>
          <p:nvPr/>
        </p:nvSpPr>
        <p:spPr bwMode="auto">
          <a:xfrm>
            <a:off x="6089650" y="4883150"/>
            <a:ext cx="7938" cy="3175"/>
          </a:xfrm>
          <a:custGeom>
            <a:avLst/>
            <a:gdLst>
              <a:gd name="T0" fmla="*/ 0 w 5"/>
              <a:gd name="T1" fmla="*/ 5040313 h 2"/>
              <a:gd name="T2" fmla="*/ 0 w 5"/>
              <a:gd name="T3" fmla="*/ 5040313 h 2"/>
              <a:gd name="T4" fmla="*/ 0 w 5"/>
              <a:gd name="T5" fmla="*/ 5040313 h 2"/>
              <a:gd name="T6" fmla="*/ 7561739 w 5"/>
              <a:gd name="T7" fmla="*/ 5040313 h 2"/>
              <a:gd name="T8" fmla="*/ 7561739 w 5"/>
              <a:gd name="T9" fmla="*/ 5040313 h 2"/>
              <a:gd name="T10" fmla="*/ 7561739 w 5"/>
              <a:gd name="T11" fmla="*/ 5040313 h 2"/>
              <a:gd name="T12" fmla="*/ 7561739 w 5"/>
              <a:gd name="T13" fmla="*/ 5040313 h 2"/>
              <a:gd name="T14" fmla="*/ 12602369 w 5"/>
              <a:gd name="T15" fmla="*/ 5040313 h 2"/>
              <a:gd name="T16" fmla="*/ 12602369 w 5"/>
              <a:gd name="T17" fmla="*/ 5040313 h 2"/>
              <a:gd name="T18" fmla="*/ 12602369 w 5"/>
              <a:gd name="T19" fmla="*/ 0 h 2"/>
              <a:gd name="T20" fmla="*/ 7561739 w 5"/>
              <a:gd name="T21" fmla="*/ 0 h 2"/>
              <a:gd name="T22" fmla="*/ 7561739 w 5"/>
              <a:gd name="T23" fmla="*/ 0 h 2"/>
              <a:gd name="T24" fmla="*/ 7561739 w 5"/>
              <a:gd name="T25" fmla="*/ 0 h 2"/>
              <a:gd name="T26" fmla="*/ 7561739 w 5"/>
              <a:gd name="T27" fmla="*/ 0 h 2"/>
              <a:gd name="T28" fmla="*/ 0 w 5"/>
              <a:gd name="T29" fmla="*/ 0 h 2"/>
              <a:gd name="T30" fmla="*/ 0 w 5"/>
              <a:gd name="T31" fmla="*/ 0 h 2"/>
              <a:gd name="T32" fmla="*/ 0 w 5"/>
              <a:gd name="T33" fmla="*/ 5040313 h 2"/>
              <a:gd name="T34" fmla="*/ 0 w 5"/>
              <a:gd name="T35" fmla="*/ 5040313 h 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5" h="2">
                <a:moveTo>
                  <a:pt x="0" y="2"/>
                </a:moveTo>
                <a:lnTo>
                  <a:pt x="0" y="2"/>
                </a:lnTo>
                <a:lnTo>
                  <a:pt x="3" y="2"/>
                </a:lnTo>
                <a:lnTo>
                  <a:pt x="5" y="2"/>
                </a:lnTo>
                <a:lnTo>
                  <a:pt x="5" y="0"/>
                </a:lnTo>
                <a:lnTo>
                  <a:pt x="3" y="0"/>
                </a:lnTo>
                <a:lnTo>
                  <a:pt x="0" y="0"/>
                </a:lnTo>
                <a:lnTo>
                  <a:pt x="0"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030" name="Freeform 90"/>
          <p:cNvSpPr>
            <a:spLocks/>
          </p:cNvSpPr>
          <p:nvPr/>
        </p:nvSpPr>
        <p:spPr bwMode="auto">
          <a:xfrm>
            <a:off x="6076950" y="4889500"/>
            <a:ext cx="3175" cy="1588"/>
          </a:xfrm>
          <a:custGeom>
            <a:avLst/>
            <a:gdLst>
              <a:gd name="T0" fmla="*/ 0 w 2"/>
              <a:gd name="T1" fmla="*/ 0 h 1588"/>
              <a:gd name="T2" fmla="*/ 0 w 2"/>
              <a:gd name="T3" fmla="*/ 0 h 1588"/>
              <a:gd name="T4" fmla="*/ 0 w 2"/>
              <a:gd name="T5" fmla="*/ 0 h 1588"/>
              <a:gd name="T6" fmla="*/ 0 w 2"/>
              <a:gd name="T7" fmla="*/ 0 h 1588"/>
              <a:gd name="T8" fmla="*/ 5040313 w 2"/>
              <a:gd name="T9" fmla="*/ 0 h 1588"/>
              <a:gd name="T10" fmla="*/ 5040313 w 2"/>
              <a:gd name="T11" fmla="*/ 0 h 1588"/>
              <a:gd name="T12" fmla="*/ 5040313 w 2"/>
              <a:gd name="T13" fmla="*/ 0 h 1588"/>
              <a:gd name="T14" fmla="*/ 5040313 w 2"/>
              <a:gd name="T15" fmla="*/ 0 h 1588"/>
              <a:gd name="T16" fmla="*/ 5040313 w 2"/>
              <a:gd name="T17" fmla="*/ 0 h 1588"/>
              <a:gd name="T18" fmla="*/ 5040313 w 2"/>
              <a:gd name="T19" fmla="*/ 0 h 1588"/>
              <a:gd name="T20" fmla="*/ 5040313 w 2"/>
              <a:gd name="T21" fmla="*/ 0 h 1588"/>
              <a:gd name="T22" fmla="*/ 5040313 w 2"/>
              <a:gd name="T23" fmla="*/ 0 h 1588"/>
              <a:gd name="T24" fmla="*/ 5040313 w 2"/>
              <a:gd name="T25" fmla="*/ 0 h 1588"/>
              <a:gd name="T26" fmla="*/ 0 w 2"/>
              <a:gd name="T27" fmla="*/ 0 h 1588"/>
              <a:gd name="T28" fmla="*/ 0 w 2"/>
              <a:gd name="T29" fmla="*/ 0 h 1588"/>
              <a:gd name="T30" fmla="*/ 0 w 2"/>
              <a:gd name="T31" fmla="*/ 0 h 1588"/>
              <a:gd name="T32" fmla="*/ 0 w 2"/>
              <a:gd name="T33" fmla="*/ 0 h 1588"/>
              <a:gd name="T34" fmla="*/ 0 w 2"/>
              <a:gd name="T35" fmla="*/ 0 h 158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 h="1588">
                <a:moveTo>
                  <a:pt x="0" y="0"/>
                </a:moveTo>
                <a:lnTo>
                  <a:pt x="0" y="0"/>
                </a:lnTo>
                <a:lnTo>
                  <a:pt x="2"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nvGrpSpPr>
          <p:cNvPr id="41031" name="Group 91"/>
          <p:cNvGrpSpPr>
            <a:grpSpLocks/>
          </p:cNvGrpSpPr>
          <p:nvPr/>
        </p:nvGrpSpPr>
        <p:grpSpPr bwMode="auto">
          <a:xfrm>
            <a:off x="6269038" y="2998788"/>
            <a:ext cx="676275" cy="674687"/>
            <a:chOff x="2870" y="1518"/>
            <a:chExt cx="292" cy="320"/>
          </a:xfrm>
        </p:grpSpPr>
        <p:graphicFrame>
          <p:nvGraphicFramePr>
            <p:cNvPr id="41034" name="Object 92"/>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spid="_x0000_s1606" name="Clip" r:id="rId12" imgW="826793" imgH="840481" progId="MS_ClipArt_Gallery.2">
                    <p:embed/>
                  </p:oleObj>
                </mc:Choice>
                <mc:Fallback>
                  <p:oleObj name="Clip" r:id="rId12" imgW="826793" imgH="840481" progId="MS_ClipArt_Gallery.2">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graphicFrame>
          <p:nvGraphicFramePr>
            <p:cNvPr id="41035" name="Object 93"/>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spid="_x0000_s1607" name="Clip" r:id="rId14" imgW="1268227" imgH="1200237" progId="MS_ClipArt_Gallery.2">
                    <p:embed/>
                  </p:oleObj>
                </mc:Choice>
                <mc:Fallback>
                  <p:oleObj name="Clip" r:id="rId14" imgW="1268227" imgH="1200237" progId="MS_ClipArt_Gallery.2">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grpSp>
      <p:sp>
        <p:nvSpPr>
          <p:cNvPr id="41032" name="Rectangle 94"/>
          <p:cNvSpPr>
            <a:spLocks noChangeArrowheads="1"/>
          </p:cNvSpPr>
          <p:nvPr/>
        </p:nvSpPr>
        <p:spPr bwMode="auto">
          <a:xfrm>
            <a:off x="6457950" y="3670300"/>
            <a:ext cx="1524000" cy="1098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sz="1800">
                <a:solidFill>
                  <a:srgbClr val="000000"/>
                </a:solidFill>
              </a:rPr>
              <a:t>arriving </a:t>
            </a:r>
            <a:r>
              <a:rPr lang="en-US" sz="1800">
                <a:solidFill>
                  <a:srgbClr val="FF0000"/>
                </a:solidFill>
              </a:rPr>
              <a:t>DHCP </a:t>
            </a:r>
          </a:p>
          <a:p>
            <a:pPr eaLnBrk="0" hangingPunct="0"/>
            <a:r>
              <a:rPr lang="en-US" sz="1800">
                <a:solidFill>
                  <a:srgbClr val="FF0000"/>
                </a:solidFill>
              </a:rPr>
              <a:t>client</a:t>
            </a:r>
            <a:r>
              <a:rPr lang="en-US" sz="1800">
                <a:solidFill>
                  <a:srgbClr val="000000"/>
                </a:solidFill>
              </a:rPr>
              <a:t> needs</a:t>
            </a:r>
          </a:p>
          <a:p>
            <a:pPr eaLnBrk="0" hangingPunct="0"/>
            <a:r>
              <a:rPr lang="en-US" sz="1800">
                <a:solidFill>
                  <a:srgbClr val="000000"/>
                </a:solidFill>
              </a:rPr>
              <a:t>address in this</a:t>
            </a:r>
          </a:p>
          <a:p>
            <a:pPr eaLnBrk="0" hangingPunct="0"/>
            <a:r>
              <a:rPr lang="en-US" sz="1800">
                <a:solidFill>
                  <a:srgbClr val="000000"/>
                </a:solidFill>
              </a:rPr>
              <a:t>network</a:t>
            </a:r>
            <a:endParaRPr lang="en-US" sz="1800">
              <a:latin typeface="Comic Sans MS" charset="0"/>
            </a:endParaRPr>
          </a:p>
        </p:txBody>
      </p:sp>
      <p:sp>
        <p:nvSpPr>
          <p:cNvPr id="41033" name="Freeform 95"/>
          <p:cNvSpPr>
            <a:spLocks noEditPoints="1"/>
          </p:cNvSpPr>
          <p:nvPr/>
        </p:nvSpPr>
        <p:spPr bwMode="auto">
          <a:xfrm>
            <a:off x="5629275" y="3259138"/>
            <a:ext cx="706438" cy="171450"/>
          </a:xfrm>
          <a:custGeom>
            <a:avLst/>
            <a:gdLst>
              <a:gd name="T0" fmla="*/ 1106350171 w 445"/>
              <a:gd name="T1" fmla="*/ 158770638 h 108"/>
              <a:gd name="T2" fmla="*/ 221773907 w 445"/>
              <a:gd name="T3" fmla="*/ 158770638 h 108"/>
              <a:gd name="T4" fmla="*/ 216733591 w 445"/>
              <a:gd name="T5" fmla="*/ 151209375 h 108"/>
              <a:gd name="T6" fmla="*/ 211693275 w 445"/>
              <a:gd name="T7" fmla="*/ 151209375 h 108"/>
              <a:gd name="T8" fmla="*/ 206652959 w 445"/>
              <a:gd name="T9" fmla="*/ 146169063 h 108"/>
              <a:gd name="T10" fmla="*/ 206652959 w 445"/>
              <a:gd name="T11" fmla="*/ 136088438 h 108"/>
              <a:gd name="T12" fmla="*/ 206652959 w 445"/>
              <a:gd name="T13" fmla="*/ 131048125 h 108"/>
              <a:gd name="T14" fmla="*/ 211693275 w 445"/>
              <a:gd name="T15" fmla="*/ 126007813 h 108"/>
              <a:gd name="T16" fmla="*/ 216733591 w 445"/>
              <a:gd name="T17" fmla="*/ 126007813 h 108"/>
              <a:gd name="T18" fmla="*/ 221773907 w 445"/>
              <a:gd name="T19" fmla="*/ 120967500 h 108"/>
              <a:gd name="T20" fmla="*/ 1106350171 w 445"/>
              <a:gd name="T21" fmla="*/ 120967500 h 108"/>
              <a:gd name="T22" fmla="*/ 1111390487 w 445"/>
              <a:gd name="T23" fmla="*/ 126007813 h 108"/>
              <a:gd name="T24" fmla="*/ 1116430803 w 445"/>
              <a:gd name="T25" fmla="*/ 126007813 h 108"/>
              <a:gd name="T26" fmla="*/ 1121471119 w 445"/>
              <a:gd name="T27" fmla="*/ 131048125 h 108"/>
              <a:gd name="T28" fmla="*/ 1121471119 w 445"/>
              <a:gd name="T29" fmla="*/ 136088438 h 108"/>
              <a:gd name="T30" fmla="*/ 1121471119 w 445"/>
              <a:gd name="T31" fmla="*/ 146169063 h 108"/>
              <a:gd name="T32" fmla="*/ 1116430803 w 445"/>
              <a:gd name="T33" fmla="*/ 151209375 h 108"/>
              <a:gd name="T34" fmla="*/ 1111390487 w 445"/>
              <a:gd name="T35" fmla="*/ 151209375 h 108"/>
              <a:gd name="T36" fmla="*/ 1106350171 w 445"/>
              <a:gd name="T37" fmla="*/ 158770638 h 108"/>
              <a:gd name="T38" fmla="*/ 1106350171 w 445"/>
              <a:gd name="T39" fmla="*/ 158770638 h 108"/>
              <a:gd name="T40" fmla="*/ 269657703 w 445"/>
              <a:gd name="T41" fmla="*/ 272176875 h 108"/>
              <a:gd name="T42" fmla="*/ 0 w 445"/>
              <a:gd name="T43" fmla="*/ 136088438 h 108"/>
              <a:gd name="T44" fmla="*/ 269657703 w 445"/>
              <a:gd name="T45" fmla="*/ 0 h 108"/>
              <a:gd name="T46" fmla="*/ 269657703 w 445"/>
              <a:gd name="T47" fmla="*/ 272176875 h 10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445" h="108">
                <a:moveTo>
                  <a:pt x="439" y="63"/>
                </a:moveTo>
                <a:lnTo>
                  <a:pt x="88" y="63"/>
                </a:lnTo>
                <a:lnTo>
                  <a:pt x="86" y="60"/>
                </a:lnTo>
                <a:lnTo>
                  <a:pt x="84" y="60"/>
                </a:lnTo>
                <a:lnTo>
                  <a:pt x="82" y="58"/>
                </a:lnTo>
                <a:lnTo>
                  <a:pt x="82" y="54"/>
                </a:lnTo>
                <a:lnTo>
                  <a:pt x="82" y="52"/>
                </a:lnTo>
                <a:lnTo>
                  <a:pt x="84" y="50"/>
                </a:lnTo>
                <a:lnTo>
                  <a:pt x="86" y="50"/>
                </a:lnTo>
                <a:lnTo>
                  <a:pt x="88" y="48"/>
                </a:lnTo>
                <a:lnTo>
                  <a:pt x="439" y="48"/>
                </a:lnTo>
                <a:lnTo>
                  <a:pt x="441" y="50"/>
                </a:lnTo>
                <a:lnTo>
                  <a:pt x="443" y="50"/>
                </a:lnTo>
                <a:lnTo>
                  <a:pt x="445" y="52"/>
                </a:lnTo>
                <a:lnTo>
                  <a:pt x="445" y="54"/>
                </a:lnTo>
                <a:lnTo>
                  <a:pt x="445" y="58"/>
                </a:lnTo>
                <a:lnTo>
                  <a:pt x="443" y="60"/>
                </a:lnTo>
                <a:lnTo>
                  <a:pt x="441" y="60"/>
                </a:lnTo>
                <a:lnTo>
                  <a:pt x="439" y="63"/>
                </a:lnTo>
                <a:close/>
                <a:moveTo>
                  <a:pt x="107" y="108"/>
                </a:moveTo>
                <a:lnTo>
                  <a:pt x="0" y="54"/>
                </a:lnTo>
                <a:lnTo>
                  <a:pt x="107" y="0"/>
                </a:lnTo>
                <a:lnTo>
                  <a:pt x="107" y="108"/>
                </a:lnTo>
                <a:close/>
              </a:path>
            </a:pathLst>
          </a:custGeom>
          <a:solidFill>
            <a:srgbClr val="FF0000"/>
          </a:solidFill>
          <a:ln w="3175">
            <a:solidFill>
              <a:srgbClr val="FF0000"/>
            </a:solidFill>
            <a:prstDash val="solid"/>
            <a:round/>
            <a:headEnd/>
            <a:tailEnd/>
          </a:ln>
        </p:spPr>
        <p:txBody>
          <a:bodyPr/>
          <a:lstStyle/>
          <a:p>
            <a:endParaRPr lang="en-US"/>
          </a:p>
        </p:txBody>
      </p:sp>
      <p:sp>
        <p:nvSpPr>
          <p:cNvPr id="2" name="Slide Number Placeholder 1"/>
          <p:cNvSpPr>
            <a:spLocks noGrp="1"/>
          </p:cNvSpPr>
          <p:nvPr>
            <p:ph type="sldNum" sz="quarter" idx="12"/>
          </p:nvPr>
        </p:nvSpPr>
        <p:spPr/>
        <p:txBody>
          <a:bodyPr/>
          <a:lstStyle/>
          <a:p>
            <a:fld id="{11DF7597-2A5D-104F-AA52-37B5E5C95611}" type="slidenum">
              <a:rPr lang="en-US" smtClean="0"/>
              <a:t>8</a:t>
            </a:fld>
            <a:endParaRPr lang="en-US"/>
          </a:p>
        </p:txBody>
      </p:sp>
    </p:spTree>
    <p:extLst>
      <p:ext uri="{BB962C8B-B14F-4D97-AF65-F5344CB8AC3E}">
        <p14:creationId xmlns:p14="http://schemas.microsoft.com/office/powerpoint/2010/main" val="164257684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r>
              <a:rPr lang="en-US" smtClean="0"/>
              <a:t>DHCP Operations – I </a:t>
            </a:r>
            <a:endParaRPr lang="en-US"/>
          </a:p>
        </p:txBody>
      </p:sp>
      <p:sp>
        <p:nvSpPr>
          <p:cNvPr id="277507" name="Rectangle 3"/>
          <p:cNvSpPr>
            <a:spLocks noGrp="1" noChangeArrowheads="1"/>
          </p:cNvSpPr>
          <p:nvPr>
            <p:ph type="body" idx="1"/>
          </p:nvPr>
        </p:nvSpPr>
        <p:spPr/>
        <p:txBody>
          <a:bodyPr>
            <a:normAutofit fontScale="92500" lnSpcReduction="10000"/>
          </a:bodyPr>
          <a:lstStyle/>
          <a:p>
            <a:r>
              <a:rPr lang="en-US" smtClean="0"/>
              <a:t>New Host broadcasts a Discover message via UDP to Port 67</a:t>
            </a:r>
          </a:p>
          <a:p>
            <a:pPr lvl="1"/>
            <a:r>
              <a:rPr lang="en-US" smtClean="0"/>
              <a:t>Destination address: 255.255.255.255</a:t>
            </a:r>
          </a:p>
          <a:p>
            <a:pPr lvl="1"/>
            <a:r>
              <a:rPr lang="en-US" smtClean="0"/>
              <a:t>Source address: 0.0.0.0</a:t>
            </a:r>
          </a:p>
          <a:p>
            <a:r>
              <a:rPr lang="en-US" smtClean="0"/>
              <a:t>DHCP server responds with an Offer message</a:t>
            </a:r>
          </a:p>
          <a:p>
            <a:pPr lvl="1"/>
            <a:r>
              <a:rPr lang="en-US" smtClean="0"/>
              <a:t>Transaction ID of Discover</a:t>
            </a:r>
          </a:p>
          <a:p>
            <a:pPr lvl="1"/>
            <a:r>
              <a:rPr lang="en-US" smtClean="0"/>
              <a:t>Proposed IP address</a:t>
            </a:r>
          </a:p>
          <a:p>
            <a:pPr lvl="1"/>
            <a:r>
              <a:rPr lang="en-US" smtClean="0"/>
              <a:t>Network mask</a:t>
            </a:r>
          </a:p>
          <a:p>
            <a:pPr lvl="1"/>
            <a:r>
              <a:rPr lang="en-US" smtClean="0"/>
              <a:t>IP address lease time</a:t>
            </a:r>
            <a:endParaRPr lang="en-US"/>
          </a:p>
        </p:txBody>
      </p:sp>
      <p:sp>
        <p:nvSpPr>
          <p:cNvPr id="2" name="Slide Number Placeholder 1"/>
          <p:cNvSpPr>
            <a:spLocks noGrp="1"/>
          </p:cNvSpPr>
          <p:nvPr>
            <p:ph type="sldNum" sz="quarter" idx="12"/>
          </p:nvPr>
        </p:nvSpPr>
        <p:spPr/>
        <p:txBody>
          <a:bodyPr/>
          <a:lstStyle/>
          <a:p>
            <a:fld id="{11DF7597-2A5D-104F-AA52-37B5E5C95611}" type="slidenum">
              <a:rPr lang="en-US" smtClean="0"/>
              <a:t>9</a:t>
            </a:fld>
            <a:endParaRPr lang="en-US"/>
          </a:p>
        </p:txBody>
      </p:sp>
    </p:spTree>
    <p:extLst>
      <p:ext uri="{BB962C8B-B14F-4D97-AF65-F5344CB8AC3E}">
        <p14:creationId xmlns:p14="http://schemas.microsoft.com/office/powerpoint/2010/main" val="211539823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77507">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77507">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77507">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77507">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7750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lowerbar">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lowerbar.potx</Template>
  <TotalTime>863</TotalTime>
  <Words>2867</Words>
  <Application>Microsoft Office PowerPoint</Application>
  <PresentationFormat>On-screen Show (4:3)</PresentationFormat>
  <Paragraphs>545</Paragraphs>
  <Slides>58</Slides>
  <Notes>43</Notes>
  <HiddenSlides>5</HiddenSlides>
  <MMClips>0</MMClips>
  <ScaleCrop>false</ScaleCrop>
  <HeadingPairs>
    <vt:vector size="8" baseType="variant">
      <vt:variant>
        <vt:lpstr>Fonts Used</vt:lpstr>
      </vt:variant>
      <vt:variant>
        <vt:i4>12</vt:i4>
      </vt:variant>
      <vt:variant>
        <vt:lpstr>Theme</vt:lpstr>
      </vt:variant>
      <vt:variant>
        <vt:i4>1</vt:i4>
      </vt:variant>
      <vt:variant>
        <vt:lpstr>Embedded OLE Servers</vt:lpstr>
      </vt:variant>
      <vt:variant>
        <vt:i4>1</vt:i4>
      </vt:variant>
      <vt:variant>
        <vt:lpstr>Slide Titles</vt:lpstr>
      </vt:variant>
      <vt:variant>
        <vt:i4>58</vt:i4>
      </vt:variant>
    </vt:vector>
  </HeadingPairs>
  <TitlesOfParts>
    <vt:vector size="72" baseType="lpstr">
      <vt:lpstr>Baskerville</vt:lpstr>
      <vt:lpstr>ＭＳ Ｐゴシック</vt:lpstr>
      <vt:lpstr>Optima</vt:lpstr>
      <vt:lpstr>Zapf Dingbats</vt:lpstr>
      <vt:lpstr>Arial</vt:lpstr>
      <vt:lpstr>Calibri</vt:lpstr>
      <vt:lpstr>Calibri Light</vt:lpstr>
      <vt:lpstr>Comic Sans MS</vt:lpstr>
      <vt:lpstr>Courier New</vt:lpstr>
      <vt:lpstr>Helvetica</vt:lpstr>
      <vt:lpstr>Times New Roman</vt:lpstr>
      <vt:lpstr>Wingdings</vt:lpstr>
      <vt:lpstr>lowerbar</vt:lpstr>
      <vt:lpstr>Clip</vt:lpstr>
      <vt:lpstr>Lecture 11b</vt:lpstr>
      <vt:lpstr>IP addresses: How does a device get one?</vt:lpstr>
      <vt:lpstr>IP addresses: How does a Host get one?</vt:lpstr>
      <vt:lpstr>Dynamic Host Configuration Protocol</vt:lpstr>
      <vt:lpstr>3 Ways to Allocate IP addresses with DHCP</vt:lpstr>
      <vt:lpstr>DHCP dynamic allocation</vt:lpstr>
      <vt:lpstr>DHCP – address leasing</vt:lpstr>
      <vt:lpstr>DHCP client-server example</vt:lpstr>
      <vt:lpstr>DHCP Operations – I </vt:lpstr>
      <vt:lpstr>DHCP Operations – II</vt:lpstr>
      <vt:lpstr>Example</vt:lpstr>
      <vt:lpstr>DHCP server and client settings</vt:lpstr>
      <vt:lpstr>Sample dhcpd.conf</vt:lpstr>
      <vt:lpstr>IP Addressing</vt:lpstr>
      <vt:lpstr>Problem with IP addresses in number form</vt:lpstr>
      <vt:lpstr>The need for a “Name Service”</vt:lpstr>
      <vt:lpstr>IP Addresses and Domain Names at 50000ft</vt:lpstr>
      <vt:lpstr>DNS</vt:lpstr>
      <vt:lpstr>Domain naming hierarchy</vt:lpstr>
      <vt:lpstr>DNS Services</vt:lpstr>
      <vt:lpstr>Domain Name Space</vt:lpstr>
      <vt:lpstr>DNS is Distributed</vt:lpstr>
      <vt:lpstr>DNS Components</vt:lpstr>
      <vt:lpstr>DNS Database</vt:lpstr>
      <vt:lpstr>Resource Records</vt:lpstr>
      <vt:lpstr>DNS Server Hierarchy</vt:lpstr>
      <vt:lpstr>DNS: Root name servers</vt:lpstr>
      <vt:lpstr>Local Name Server</vt:lpstr>
      <vt:lpstr>DNS Operation</vt:lpstr>
      <vt:lpstr>DNS Vs Typical Client-Server</vt:lpstr>
      <vt:lpstr>DNS Details</vt:lpstr>
      <vt:lpstr>DNS Name Resolution</vt:lpstr>
      <vt:lpstr>Recursive Queries</vt:lpstr>
      <vt:lpstr>Iterative Queries</vt:lpstr>
      <vt:lpstr>What data are in DNS packets?</vt:lpstr>
      <vt:lpstr>Zone Transfers</vt:lpstr>
      <vt:lpstr>Inverse Lookup</vt:lpstr>
      <vt:lpstr>DNS Software</vt:lpstr>
      <vt:lpstr>ICMP</vt:lpstr>
      <vt:lpstr>ICMP Codes and Types</vt:lpstr>
      <vt:lpstr>Legitimate ICMP Activity</vt:lpstr>
      <vt:lpstr>PowerPoint Presentation</vt:lpstr>
      <vt:lpstr>Example: E-mail</vt:lpstr>
      <vt:lpstr>Structure of a Mail Message</vt:lpstr>
      <vt:lpstr>E-mail System Structure</vt:lpstr>
      <vt:lpstr>Post Office Protocol (POP)</vt:lpstr>
      <vt:lpstr>Example: File Transfer</vt:lpstr>
      <vt:lpstr>FTP</vt:lpstr>
      <vt:lpstr>Example: Telnet</vt:lpstr>
      <vt:lpstr>Telnet</vt:lpstr>
      <vt:lpstr>Distributed Services and WWW</vt:lpstr>
      <vt:lpstr>Components of the WWW</vt:lpstr>
      <vt:lpstr>HTTP</vt:lpstr>
      <vt:lpstr>HTTP</vt:lpstr>
      <vt:lpstr>Format of HTTP Messages</vt:lpstr>
      <vt:lpstr>Uniform Resource Identifiers</vt:lpstr>
      <vt:lpstr>Structure of a URI used to Retrieve a Web Page</vt:lpstr>
      <vt:lpstr>Structure of a URL</vt:lpstr>
    </vt:vector>
  </TitlesOfParts>
  <Company>University of Pittsburgh</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10a</dc:title>
  <dc:creator>Prashant Krishnamurthy</dc:creator>
  <cp:lastModifiedBy>Cui, Liu</cp:lastModifiedBy>
  <cp:revision>61</cp:revision>
  <dcterms:created xsi:type="dcterms:W3CDTF">2014-03-02T13:49:01Z</dcterms:created>
  <dcterms:modified xsi:type="dcterms:W3CDTF">2018-04-12T15:33:38Z</dcterms:modified>
</cp:coreProperties>
</file>